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సముద్రమందు పగిలె నా హృదయనావ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Samudramandu Pagile Naa Hrudayanaava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సముద్రమందు - పగిలె నా హృదయనావ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Samudramandu - Pagile Naa Hrudayanaava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నావను దరికి యేసు - నడిపించు చక్కజేసి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Naavanu Dariki Yesu - Nadipinchu Chakkajesi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ప్రక్కలో కారిన రక్త - చుక్కల దర్శనమిమ్ము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తండ్రి నడుపు సత్య - నూతన మార్గమందు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Prakkalo Kaarina Raktha - Chukkala Darshanamimmu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Thandri Nadupu Sathya - Noothana Maargamandu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నజరేయుడా యేసు నీదు - నాణ్యంపు ముఖమును జూపి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స్వస్థపర్చు రోగుల - సర్వజనుల బ్రతికించు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Najareyudaa Yesu Needu - Naanyampu Mukhamunu Joopi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Svasthaparchu Rogula - Sarvajanula Brathikinchu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సీయోను పర్వత మహిమ - చూపించుము ఎల్లరికి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హృదయముపైనున్న - నల్ల తెరను చింపుము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Seeyonu Parvatha Mahima - Choopinchumu Ellariki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Hrudayamupainunna - Nalla Theranu Chimpumu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 ప్రాణ ప్రియుడా యేసు - నా ప్రార్థన వినుమా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సంపూర్ణునిగా చేయు - నీ చక్కని దర్శనమిచ్చి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 Praana Priyudaa Yesu - Naa Praarthana Vinumaa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Sampoornunigaa Cheyu - Nee Chakkani Darshanamichchi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2026-08-11T18:51:05Z</dcterms:created>
  <dcterms:modified xsi:type="dcterms:W3CDTF">2026-08-11T18:51:05Z</dcterms:modified>
</cp:coreProperties>
</file>