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4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నడిపించుము నడిపించుము</a:t>
            </a:r>
            <a:endParaRPr lang="en-US" sz="5400" dirty="0"/>
          </a:p>
          <a:p>
            <a:pPr algn="ctr" indent="0" marL="0">
              <a:lnSpc>
                <a:spcPct val="140000"/>
              </a:lnSpc>
              <a:buNone/>
            </a:pPr>
            <a:r>
              <a:rPr lang="en-US" sz="3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Nadipinchumu Nadipinchumu</a:t>
            </a:r>
            <a:endParaRPr lang="en-US" sz="5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సాగెదను ఇక నేను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Saagedanu Ika Nenu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 ఎన్నడును (2)      ||నీ దయలో||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Bhayapadaka Ennadu (2) ||Nee Dayalo||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నేను బ్రతుకు దినములన్ని కృపాక్షేమముల్ 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Nenu Brathuku Dinamulanni Krupaakshemamul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వెంట వచ్చు రీతి దయ చూపుము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Venta Vachchu Reethi Daya Choopumu</a:t>
            </a:r>
            <a:endParaRPr lang="en-US" sz="34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చిరకాలము నన్ను నీ మందిరములో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Chirakaalamu Nannu Nee Mandiramulo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నివసింప చేయ నీదు కృప నుంచుము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Nivasimpa Cheya Needu Krupa Nunchumu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సాగెదను ఇక నేను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Saagedanu Ika Nenu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 ఎన్నడును (2)      ||నీ దయలో||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Bhayapadaka Ennadu (2) ||Nee Dayalo||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నడిపించుము నడిపించుము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Nadipinchumu Nadipinchumu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నడిపించుము యేసయ్యా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Nadipinchumu Yesayyaa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మంచి కాపరి నీవవేనయ్యా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Manchi Kaapari Neevavenayyaa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నడిపించుము యేసయ్యా (2)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Nadipinchumu Yesayyaa (2)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నడిపించుము యేసయ్యా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Nadipinchumu Yesayyaa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దయలో నీ కృపలో - నీ సంరక్షణలో (2)     ||నడిపించుము||</a:t>
            </a:r>
            <a:endParaRPr lang="en-US" sz="34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4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Dayalo Nee Krupalo - Nee Samrakshanalo (2) ||Nadipinchumu||</a:t>
            </a:r>
            <a:endParaRPr lang="en-US" sz="3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గాఢాంధకారములో నే సంచరించినా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Gaadhaandhakaaramulo Ne Sancharinchinaa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అభయమిచ్చువాడవు నీవుండగా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Abhayamichchuvaadavu Neevundagaa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దుడ్డు కర్రతో నీ దండముతో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Duddu Karratho Nee Dandamutho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ఆదరించువాడవు నీవుండగా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Aadarinchuvaadavu Neevundagaa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సాగెదను ఇక నేను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Saagedanu Ika Nenu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భయపడక ఎన్నడును (2)      ||నీ దయలో||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Bhayapadaka Ennadu (2) ||Nee Dayalo||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నా శత్రువుల ఎదుట నాకు భోజనం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Naa Shathruvula Eduta Naaku Bhojanam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సిద్ధపరచువాడవు నీవుండగా 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Siddhaparachuvaadavu Neevundagaa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11274552" cy="6126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నూనెతో నా తలనంటి నా గిన్నెను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Noonetho Naa Thalananti Naa Ginnenu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పొంగి పొర్లు జేయువాడవైయుండగా</a:t>
            </a:r>
            <a:endParaRPr lang="en-US" sz="4000" dirty="0"/>
          </a:p>
          <a:p>
            <a:pPr algn="ctr" indent="0" marL="0">
              <a:lnSpc>
                <a:spcPct val="120000"/>
              </a:lnSpc>
              <a:buNone/>
            </a:pPr>
            <a:r>
              <a:rPr lang="en-US" sz="2900" b="1" dirty="0">
                <a:solidFill>
                  <a:srgbClr val="FBD76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Pongi Porlu Jeyuvaadavaiyundagaa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2026-09-08T21:04:34Z</dcterms:created>
  <dcterms:modified xsi:type="dcterms:W3CDTF">2026-09-08T21:04:34Z</dcterms:modified>
</cp:coreProperties>
</file>