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మేఘా రూఢుండై  ప్రభుయేసు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Meghaa Roodhundai  PrabhuYesu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మేఘా రూఢుండై - ప్రభుయేసు, అతి - వేగముగా నేతెంచున్ (1) ఏతెంచున్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Meghaa Roodhundai - PrabhuYesu, Athi - Vegamugaa Nethenchun (1) Ethenchun (4)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ఆకాశమునుండే వాడైన యేసు యిలకు నేతెంచున్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Aakaashamununde Vaadaina Yesu Yilaku Nethenchun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ఆకాశమందాయనను - సంధింప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ఏకముగ నేగుదురు - నిజ విశ్వాసులందరు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Aakaashamandaayananu - Sandhimpa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Ekamuga Neguduru - Nija Vishvaasulandaru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పాపబంధకముల్ ఆయనే త్రుంచున్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పాపముల నెడబాపున్ ప్రభుయేసే నినురక్షించున్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Paapabandhakamul Aayane Thrunchun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Paapamula Nedabaapun Prabhuyese Ninurakshinchun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రక్తముచే విమోచన మొంది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యేసుతో నేగ నాయత్తమా? క్రీస్తేసే - నీకై రాగన్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Rakthamuche Vimochana Mondi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Yesutho Nega Naayaththamaa? Kreesthese - Neekai Raagan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శాశ్వత జీవము నిచ్చును నీకు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తండ్రితో నైక్యపర్చునిన్ - నదాతనతోనే నిన్నుంచున్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Shaashvatha Jeevamu Nichchunu Neeku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Thandritho Naikyaparchunin - Nadaathanathone Ninnunchun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2026-08-11T18:49:14Z</dcterms:created>
  <dcterms:modified xsi:type="dcterms:W3CDTF">2026-08-11T18:49:14Z</dcterms:modified>
</cp:coreProperties>
</file>