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భక్తులారా దుఃఖక్రాంతుడు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Bhakthulaaraa Duhkhakraanthudu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భక్తులారా దుఃఖక్రాంతుడు - వచ్చె మహిమతోడ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విజయుడుగాన మోక - రించుటకు పూజ్యుడు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Bhakthulaaraa Duhkhakraanthudu - Vachche Mahimathoda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Vijayudugaana Moka - Rinchutaku Poojyudu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మకుటము తలనుంచి - అభిషిక్తున్ జేయుడు -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Makutamu Thalanunchi - Abhishikthun Jeyudu - Makutamu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పరలోక మార్భటింప - దూతలారా కొల్వుడి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సింహాసనమునందు రాజు - నభిషక్తున్ చేయుడి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Paraloka Maarbhatimpa - Doothalaaraa Kolvudi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Sinhaasanamunandu Raaju - Nabhishakthun Cheyudi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మకుటము తలనుంచి - రాజరికమీయుడి -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Makutamu Thalanunchi - Raajarikameeyudi - Makutamu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పాపుల్ ముండ్ల మకుట మీయ - గరక్షితు లెల్లరు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చుట్టు నిల్చి స్తుతిపాడి - యేసు పేరుపొందుడి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Paapul Mundla Makuta Meeya - Garakshithu Lellaru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Chuttu Nilchi Sthuthipaadi - Yesu Perupondudi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మకుటము తలనుంచి - జయము ప్రకటించుడి -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Makutamu Thalanunchi - Jayamu Prakatinchudi - Makutamu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మహోన్నతు డాయెన్ - హా! మహాసంతోషము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ఆర్భటించు పాట న్విని - గొప్పగా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Mahonnathu Daayen - Haa! Mahaasanthoshamu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Aarbhatinchu Paata Nvini - Goppagaa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మకుటము తలనుంచు - డీ రాజాధిరాజుకు -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Makutamu Thalanunchu - Dee Raajaadhiraajuku - Makutamu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2026-08-11T18:48:33Z</dcterms:created>
  <dcterms:modified xsi:type="dcterms:W3CDTF">2026-08-11T18:48:33Z</dcterms:modified>
</cp:coreProperties>
</file>