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జయం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నాకు జయం జయం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Jayam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Naaku Jayam Jayam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నేను సాగివెళ్ళెదా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పరిపూర్ణుడై ముందుకెళ్ళెదా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Vishwaasamutho Nenu Saagivelledaa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Paripoornudai Mundukelledaa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 హృదయములో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నోటిలో నుండినా           ||జయం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 Hrudayamulo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Notilo Nundinaa             ||Jayam Jayam||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కొండలు కదిలిపోవును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సరిహద్దులు తొలగిపోవును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Kondalu Kadilipovunu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Sarihaddulu Tholagipovunu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అసాధ్యమైనది సాధించెదా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నేను             ||జయం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Asaadhyamainadi Saadhinchedaa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Vishwaasamutho Nenu         ||Jayam Jayam||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2026-02-25T09:28:31Z</dcterms:created>
  <dcterms:modified xsi:type="dcterms:W3CDTF">2026-02-25T09:28:31Z</dcterms:modified>
</cp:coreProperties>
</file>