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పోదము పోదము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Podamu Podamu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పోదాము పోదాము పయనమవుదాము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చెప్ప పోదాము – అక్కడికి పోదాం ఇక్కడికి పోదాం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Podaamu Podaamu Payanamavudaamu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Cheppa Podaamu – Akkadiki Podaan Ikkadiki Podaan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 పోదాము సువార్త చాటింప దాటిపోదాము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Ekkada Podaamu Suvaartha Chaatimpa Daatipodaamu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ఆజాతి ఈజాతి ఏజాతండి – పరిశుద్ధతే మన సొంత జాతండి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Aajaathi Eejaathi Ejaathandi – Parishuddhathe Mana Sontha Jaathandi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ఊరు ఈ ఊరు ఏ ఊరండి – కానాను దేశమే మన ఊరండి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Ooru Ee Ooru E Oorandi – Kaanaanu Deshame Mana Oorandi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రక్తం ఈ రక్తం ఏ రక్తమండి – క్రీస్తేసు రక్తమే పాపం బాపునండి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Raktham Ee Raktham E Rakthamandi – Kreesthesu Rakthame Paapan Baapunandi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2026-08-24T10:17:41Z</dcterms:created>
  <dcterms:modified xsi:type="dcterms:W3CDTF">2026-08-24T10:17:41Z</dcterms:modified>
</cp:coreProperties>
</file>