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 ఈలోకమును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 Eelokamunu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రక్షింపబడుట కాశించినచో - పశ్చాత్తాప పడు మీ దినమే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కలుషాత్ముండా తడవేల నికన్ - కనుమా నీ తేర్పు సమయ 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Rakshimpabaduta Kaashinchinacho - Pashchaaththaapa Padu Mee Diname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Kalushaathmundaa Thadavela Nikan - Kanumaa Nee Therpu Samaya Mide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 ఈలోకమును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 Eelokamunu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తలక్రిందులు చేయు తరుణమిదే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Thalakrindulu Cheyu Tharunamide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లేలెమ్ము సోదరుడానిద్ర నుండి - ప్రకటించను యేసు నామమును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సోమరి యేల నిద్రించెదవు - ఈ ధరను లేపెడు సమయ మిదే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Lelemmu Sodarudaanidra Nundi - Prakatinchanu Yesu Naamamunu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Somari Yela Nidrinchedavu - Ee Dharanu Lepedu Samaya Mide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పరిశుద్ధాత్మ కవచము తోడిగి - నీ నడుము కట్టి తయ్యారగుమ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సోదరుడా ప్రతి వీధికి వెళ్ళి - సువార్తను చాటెడు సమయమిదే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Parishuddhathma Kavachamu Thodigi - Nee Nadumu Katti Thayyaaraguma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Sodarudaa Prathi Veedhiki Velli - Suvaarthanu Chaatedu Samayamide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లోకరక్షణకై ప్రభు యేసు - వీకతో నరుదెంచెను ఈ ధరకు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వెలుగును మనకు నిచ్చెను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Lokarakshanakai Prabhu Yesu - Veekatho Narudenchenu Ee Dharaku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Velugunu Manaku Nichchenu 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స్తుతులను పాడెడు సమయమిదే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Sthuthulanu Paadedu Samayamide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పాతాళమునకు కొనిపోయెడి నీ - పాప నిద్రను విడనాడు మిక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మర్మము నెరుగుమిపుడే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Paathaalamunaku Konipoyedi Nee - Paapa Nidranu Vidanaadu Mika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Marmamu Nerugumipude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కునికెడు సమయము కాదిది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Kunikedu Samayamu Kaadidi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2026-08-11T18:51:12Z</dcterms:created>
  <dcterms:modified xsi:type="dcterms:W3CDTF">2026-08-11T18:51:12Z</dcterms:modified>
</cp:coreProperties>
</file>