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నాకు నీవే కదా ఆధారం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Naaku Neeve Kadaa Aaadhaaram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నాకు నీవే కదా ఆధారం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Naaku Neeve Kadaa Aadhaaram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నే నడిచెద నీతో నిత్యం (2)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 Nadicheda Neetho Nithyam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జాలి చూపవా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Jaali Choopavaa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నాపై జాలి చూపవా (2)   ||నాకు||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Naapai Jaali Choopavaa (2) ||Naaku||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గాలి వానలతో నేను కలత చెందితిని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Gaali Vaanalatho Nenu Kalatha Chendithini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మంచి రోజులు నాకు రావనుకుంటిని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Manchi Rojulu Naaku Raavanukuntini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నాపై జాలిపడిన ప్రభువా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Naapai Jaalipadina Prabhuvaa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గొప్ప ధనస్సుగా వచ్చితివా (2)   ||నాకు||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Goppa Dhanassugaa Vachchithivaa (2) ||Naaku||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నిత్య మహిమకు నిలయుడవు నీవు 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Nithya Mahimaku Nilayudavu Neevu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నీదు ఆత్మతో నన్ను నింపెదవు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Needu Aathmatho Nannu Nimpedavu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గుండె బరువెక్కి పోయిన వేళ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Gunde Baruvekki Poyina Vela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మాటే కదా ఆధారం (2)   ||నాకు||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Maate Kadaa Aadhaaram (2) ||Naaku||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నీవు లేకుంటే బ్రతుకలేనయ్యా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Neevu Lekunte Brathukalenayyaa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నీవు రాకుంటే నడవలేనయ్యా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Neevu Raakunte Nadavalenayyaa (2)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మనసు ఓదార్పు నొందని వేళ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Manasu O Daarpu Nondani Vela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ప్రేమే కదా ఆధారం (2)   ||నాకు||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Preme Kadaa Aadhaaram (2) ||Naaku||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2026-09-26T15:30:26Z</dcterms:created>
  <dcterms:modified xsi:type="dcterms:W3CDTF">2026-09-26T15:30:26Z</dcterms:modified>
</cp:coreProperties>
</file>