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నీవే – నా దేవుడవు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నీవే –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Neeve – Naa Devudavu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Neeve –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 యేసయ్యా….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 యేసయ్యా… యేసయ్యా          ||నా తండ్రి||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Yesayyaa. 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Yesayyaa. Yesayyaa..      ||Naa Thandri||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తప్పటడుగులై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నడిచిన నా ప్రతి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Thappatadugulai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Nadichina Naa Prathi Maargamu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సరిచేయు నా తండ్రివి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ఎండ దెబ్బయైనను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Cheyu Naa Thandrivi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Enda Debbayainanu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వెన్నెల దెబ్బయైనను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తగులకుండ కాచే నీ ప్రేమ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Vennela Debbayainanu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Thagulakunda Kaache Nee Prema (2)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 లోయలో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నడచిన ప్రతివేళలో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 Loyalo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Nadachina Prathi Velalo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తోడున్న నా తండ్రివి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వేయిమంది కుడి ఎడమకు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Thodunna Naa Thandrivi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Veyimandi Kudi Edamaku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కూలినా కూలును కాని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చెదరకుండ నన్ను కాపాడు ప్రేమ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Koolinaa Koolunu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Chedarakunda Nannu Kaapaadu Prema (2)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2026-02-25T09:27:00Z</dcterms:created>
  <dcterms:modified xsi:type="dcterms:W3CDTF">2026-02-25T09:27:00Z</dcterms:modified>
</cp:coreProperties>
</file>