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Deep Deep Love of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deep, deep love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of every love the best!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an ocean vast of blessing,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a haven sweet of rest!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deep, deep love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a heaven of heavens to me;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 lifts me up to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it lifts me up to Thee.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deep, deep love of Jesus!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Vast, unmeasured, boundless, free!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Rolling as a mighty ocean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its fullness over me!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Underneath me, all around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current of Thy love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Leading onward, leading homeward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glorious rest above!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deep, deep love of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 His praise from shore to shore!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He loveth, ever loveth,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Changeth never, nevermore!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He watches o'er His loved ones,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Died to call them all His own;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for them He intercedeth,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Watcheth o'er them from the throne!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2026-08-24T07:34:59Z</dcterms:created>
  <dcterms:modified xsi:type="dcterms:W3CDTF">2026-08-24T07:34:59Z</dcterms:modified>
</cp:coreProperties>
</file>