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కర్షక కదిలిరావయ్యా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Karshaka Kadiliraavayyaa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శత్రువగు - సాతానుకూడా చెడ్డవిత్తనాలు - చల్లిపోయె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గోధుమల మధ్య - గురుగులు కూడ ఘోరంబుగాను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Shathruvagu - Saathaanukoodaa Cheddaviththanaalu - Challipoye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Godhumala Madhya - Gurugulu Kooda Ghorambugaanu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పెరుగుచుండెను ||కస్తవ||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కన్నీళ్ళతో విత్తు - క్రైస్తవుడా కలవర మొందెద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Peruguchundenu ||Kasthava||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Kanneellatho Viththu - Kraisthavudaa Kalavara Mondeda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వెందులకు సంతోషముతో - సంగీతాలతోను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సాగిపోవుదుము - ఆగిపోకను ||కైస్తవ||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Vendulaku Santhoshamutho - Sanggeethaalathonu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Saagipovudumu - Aagipokanu ||Kaisthava||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కైస్తవకర్షక - కదిలిరావయ్యా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కన్నులు తెరచి - కానవేమయ్యా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Kaisthavakarshaka - Kadiliraavayyaa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Kannulu Therachi - Kaanavemayyaa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అ||ప|| కోతకాలము - గతించిపోయె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గ్రీష్మకాలముకూడ - జరిగిపోయె ||కైస్తవ||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A||Pa|| Kothakaalamu - Gathinchipoye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Greeshmakaalamukooda - Jarigipoye ||Kaisthava||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మనుష్యకుమారుడైన క్రీస్తుయేసు మంచివిత్తనమును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విత్తెమున్న భూలోకంబనెడు - పొలంబునందున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Manushyakumaarudaina KreesthuYesu Manchiviththanamunu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Viththemunna Bhoolokambanedu - Polambunanduna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వాక్యంబనె విత్తనంబు విత్తెను ||కైస్తవ||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ఆదిమ క్రైస్తవ - బోధకుల వేదనతోను - వాక్యంబు విత్తె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Vaakyambane Viththanambu Viththenu ||Kaisthava||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Aadima Kraisthava - Bodhakula Vedanathonu - Vaakyambu Viththe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రోదనతోను - రక్తంబును గార్చి ప్రాణంబులను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దానంబుజేసిరి ||కైస్తవ||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Rodanathonu - Rakthambunu Gaarchi Praanambulanu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Daanambujesiri ||Kaisthava||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చల్లిన వాక్యము - ఫలియింపను తొలకరి వర్షము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గురిపించెను విలువైన ఫలములు - ఫలియించువరకు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Challina Vaakyamu - Phaliyimpanu Tholakari Varshamu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Guripinchenu Viluvaina Phalamulu - Phaliyinchuvaraku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కడవరి వర్షము - కొరకు వేడుదం ||కస్తవ||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పొలములు - తెల్లబారె - తేరిచూడు కాలము చాల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Kadavari Varshamu - Koraku Vedudan ||Kasthava||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Polamulu - Thellabaare - Therichoodu Kaalamu Chaala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గతించిపోయె కోతయజమా - నుడైన క్రీస్తుని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కోతవారిని - పంప కోరివేడుదం ||కైస్తవ||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Gathinchipoye Kothayajamaa - Nudaina Kreesthuni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Kothavaarini - Pampa Korivedudan ||Kaisthava||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2026-08-11T18:40:36Z</dcterms:created>
  <dcterms:modified xsi:type="dcterms:W3CDTF">2026-08-11T18:40:36Z</dcterms:modified>
</cp:coreProperties>
</file>