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మెడ్లీ 2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Medley 2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 ద ని స.. ప ద ని స..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 ద ప ద గ మ గ మ గ రి స రి ||బంతి||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 Da Ni Sa.. Pa Da Ni Sa..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 Da Pa Da Ga Ma Ga Ma Ga Ri Sa Ri ||Banthi||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జ్ఞానులెల్ల వచ్చిరి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కానుకలర్పించిరి (2)       ||ముత్తిక||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Gnaanulella Vacchiri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Kaanukalarpinchiri (2)      ||Mutthika||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జననము నొందెను జయ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గీతములు పాడుడి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Jananamu Nondhenu Jaya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Geethamulu Paadudi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ఆ ఆ ఆ ఆ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ఆ ఆ ఆ ఆ 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Aa Aa Aa Aa 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Aa Aa Aa Aa Aa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ఆ ఆ ఆ ఆ ఆ ఆ 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Aa Aa Aa Aa Aa Aa 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గొర్రెల కాపరులకు దూత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వార్తను తెలిపినట (2)        ||జననము||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Gorrela Kaaparulaku Dootha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Vaarthanu Thelipenata (2)       ||Jananamu||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యేసుండు జన్మించే రేయిలో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నేడు పాయక బేత్లెహేమ యూరిలో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Sri Yesundu Janminche Reyilo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Nedu Paayaka Bethlehema Yoorilo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సత్రమందున పశువుల శాలయందున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దేవపుత్రుండు మనుజుండాయెనందున (2)          ||శ్రీ యేసుండు||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Sathramanduna Pashuvula Shaalayanduna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Devaputhrundu Manujundaayenanduna (2)       ||Sri Yesundu||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చూడబోదాము రారే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 జనంబులార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Choodabodaamu Raare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Sakala Janambulaara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నాథుని జన్మంబు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ఆనందముతో మనమందరం (2) ఆహ        ||చూడబోదాము||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Sri Yesu Naadhuni Janmambu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Aanandamutho Manamandaram (2) Aahaa      ||Choodabodaamu||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 జన్మమెత్తి వరసుతునిగా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అరుదెంచె నేడు సరసముగా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 Janmametthi Varasuthinigaa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Arudhenche Nedu Sarasamugaa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ఘల్లు ఘల్లున మనమెల్లి యేసుని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పాదంబు జంబులకు మ్రొక్కెదము (2)       ||ఆనందముతో||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Ghallu Ghalluna Manamelli Yesuni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Paadambu Jambulaku Mrokkedamu (2)        ||Aanandhamutho||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 చూడ… ఆహ చూడ…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 చూడబోదాము రారే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 Chooda… Aaha Chooda…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 Choodabodhaamu Raare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 జనంబులార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నాథుని జన్మంబు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Sakala Janambulaara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Sri Yesu Naadhuni Janmambu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వేల్పుడగు ఆనందమూర్తి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క్రీస్తేసు స్వామి ఈ భువిలోన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Sri Velpudagu Aanandamurthi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Kreesthesu Swaami Ee Bhuvilona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మానసవేది పావనమూర్తి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మానవులను పాలించుకర్త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Maanasavedi Paavana Murthi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Maanavulanu Paalinchukartha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 జన్మమెత్తి…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 janmamethi…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లోకముద్ధరింప పరిశుద్ధ జన్మ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మెత్తి కన్య మరియ గర్భవతియాయే (2)    ||మానసవేది||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Lokamuddharimpa Parishuddha Janma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metthi Kanya Mariya Garbhavathiyaaye (2)     ||Maanasavedi||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బంతి యనగ యాడరే మన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 చిన్న ముద్దుల యేసుకు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Banthi Yanaga Yaadare Mana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Baala Chinna Muddhula Yesuku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ముత్తిక తోడ కూడి యాడి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ముద్దుల పరుడు పల్క పరుడు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Mutthika Thoda Koodi Yaadi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Muddhula Parudu Palka Parudu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 గ గ రి గ మ మ మ 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 మ ప మ ప ద ని స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 Ga Ga Ri Ga Ma Ma Ma 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 Ma Pa Ma Pa Da Ni Sa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2026-02-25T09:19:33Z</dcterms:created>
  <dcterms:modified xsi:type="dcterms:W3CDTF">2026-02-25T09:19:33Z</dcterms:modified>
</cp:coreProperties>
</file>