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 నిలబడు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Nilabadu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 నిండ వాక్యముంటే మనిషి నిన్ను ఆపలేడు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ఆత్మకున్న ఆశయంతో కదులు ముందుకు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 Ninda Vaakyamunte Manishi Ninnu Aapaledu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Aathmakunna Aashayamtho Kadulu Munduku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సజ్జన ద్వేషులు ఇలలో సహజం ప్రభువుకే తప్పలేదు మరణం       ||లే నిలబడు||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Sajjana Dweshulu Ilalo Sahajam Prabhuvuke Thappaledu Maranam       ||Le Nilabadu||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సొంతకన్న బిడ్డలంతా విడిచిపెట్టి వెళ్ళిపోతే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ఒంటరైన తల్లి మరియ నేటి స్త్రీకి మాదిరి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Sontha Kanna Biddalanthaa Vidichi Petti Vellipothe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Ontaraina Thalli Mariya Neti Sthreeki Maadiri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ఇలను సౌక్యమెంత ఉన్న పెంటతోటి పోల్చుకున్న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త్యాగి పౌలు గారి తెగువ మనకు మాదిరి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Ilanu Soukhyamentha Unna Penta Thoti Polchukunna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Thyaagi Poulu Gaari Theguva Manaku Maadiri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 ఓడ బద్దలైనా తగ్గిపోకు తండ్రి పనిలో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తరిగిపోని స్వాస్థ్యముంది తండ్రి చెంతన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 Oda Baddalainaa Thaggipoku Thandri Panilo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Tharigiponi Swaasthyamundi Thandri Chenthana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చెరను కూడ చింత మరచి కలము పట్టి రాసుకున్న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ప్రియుడు మార్గదర్శి మనకు సోదరి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Cheranu Koodaa Chintha Marachi Kalamu Patti Raasukunna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Priyudu Maargadarshi Manaku Sodari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గోతిలోన దాచకు ముత్యం లెక్క అడుగుతాదిడి సత్యం       ||లే నిలబడు||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Gothilona Daachaku Muthyam Lekka Aduguthaadidi Sathyam       ||Le Nilabadu||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 నిలబడు పరుగిడు తండ్రి పనికోసమే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మనసులో ప్రభువును కొలుచు ప్రతి నిమిషమే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Nilabadu Parugidu Thandri Pani Kosame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Manasulo Prabhuvunu Koluchu Prathi Nimishame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సంగ్రహించు జ్ఞానమంతా – సంచరించు లోకమంతా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ఆపు శక్తి కలదా లోకమందునా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Sangrahinchu Gnaanamanthaa – Sancharinchu Lokamanthaa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Aapu Shakthi Kaladaa Lokamandunaa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తోడు నీడలాగ – తండ్రి ఆత్మనివ్వలేదా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పిరికి ఆత్మ నీది కాదు పరుగు ఆపకు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Thodu Needa Laaga – Thandri Aathmanivvaledaa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Piriki Aathma Needi Kaadu Parugu Aapaku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నీటిలోని చేపలాగా ఎదురు ఈత నేర్చుకో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పక్షి రాజు పట్టుదలతో పౌరుషంగా సాగిపో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Neetiloni Chepalaagaa Eduru Eetha Nerchuko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Pakshi Raaju Pattudalatho Pourushamgaa Saagipo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కదిలే.. నదిలా.. ఎదురుగ నిలబడు అలలకు జడియకు       ||లే నిలబడు||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Kadile.. Nadilaa.. Eduruga Nilabadu Alalaku Jadiyaku       ||Le Nilabadu||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రాళ్ళతోటి కొట్టబడిన సువార్తని ఆపకుండా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పట్టుదలతో చెప్పినట్టి స్తెఫను నీకు మాదిరి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Raalla Thoti Kottabadina Suvaarthani Aapakundaa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Pattudalatho Cheppinatti Sthephanu Neeku Maadiri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బోద చేయకంటూ ఏలికలే ఏకమైతే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రొమ్ము విరిచి చెప్పినట్టి అపోస్తలులే మాదిరి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Bodha Cheyakantu Elikale Ekamaithe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Rommu Virichi Cheppinatti Aposthalule Maadiri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ఎదురు వస్తే కైసరైనా ఎదురు తిరుగు నేస్తమా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బెదురు పెడితే ఎవ్వడైనా నిదురపోకుమా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Eduru Vasthe Kaisarainaa Eduru Thirugu Nesthamaa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Beduru Pedithe Evvadainaa Nidurapokumaa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2026-02-25T09:33:09Z</dcterms:created>
  <dcterms:modified xsi:type="dcterms:W3CDTF">2026-02-25T09:33:09Z</dcterms:modified>
</cp:coreProperties>
</file>