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నూతన గీతము నే పాడెదా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Noothana Geethamu Ne Paadedaa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నూతన గీతము నే పాడెదా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Noothana Geethamu Ne Paadedaa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మనోహరుడా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Manoharudaa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చూపిన ప్రేమను నే మరువను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Choopina Premanu Ne Maruvanu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స్థితిలోనైననూ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Sthithilonainanoo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సమర్పణతో సేవించెదను నిన్నే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Samarpanatho Sevinchedanu Ninne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సజీవుడనై ఆరాధించెద నిన్నే (2)    ||నూతన||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Sajeevudanai Aaraadhincheda Ninne (2) ||Noothana||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కొలువు చేసి ప్రేమించినావు - కోరదగినది ఏముంది నాలో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Koluvu Chesi Preminchinaavu - Koradaginadi Emundi Naalo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స్వార్ధమెరుగని సాత్వికుడా నీకు సాటెవ్వరూ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Svaardhamerugani Saathvikudaa Neeku Saatevvaroo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నా ప్రాణము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Naa Praanamu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వీడి నేనుండలేను (2)     ||నూతన||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Veedi Nenundalenu (2) ||Noothana||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కడలి తీరం కనబడని వేళ - కడలి కెరటాలు వేధించు వేళ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Kadali Theeram Kanabadani Vela - Kadali Kerataalu Vedhinchu Vela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కరుణమూర్తిగా దిగివచ్చినా నీకు సాటెవ్వరూ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Karunamoorthigaa Digivachchinaa Neeku Saatevvaroo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నా ధైర్యమూ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Naa Dhairyamu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కృపయే ఆధారమూ (2)   ||నూతన||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Krupaye Aadhaaramu (2) ||Noothana||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మేఘములలో నీటిని దాచి - సంద్రములలో మార్గము చూపి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Meghamulalo Neetini Daachi - Sandramulalo Maargamu Choopi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మంటి ఘటములో మహిమాత్మ నింపిన నీకు సాటెవ్వరూ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Manti Ghatamulo Mahimaathma Nimpina Neeku Saatevvaroo (2)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నా విజయమూ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Naa Vijayamu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మహిమయే నా గమ్యమూ (2)   ||నూతన||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Mahimaye Naa Gamyamu (2) ||Noothana||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2026-09-18T07:41:08Z</dcterms:created>
  <dcterms:modified xsi:type="dcterms:W3CDTF">2026-09-18T07:41:08Z</dcterms:modified>
</cp:coreProperties>
</file>