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 విజయము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 Vijayamu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 విజయము మనదే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జయశీలుడైన యేసునిలో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 Vijayamu Manade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Jayasheeludaina Yesunilo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 లేదు మాకు దిగులే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సైన్యములకు అధిపతి 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 Ledu Maaku Digule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Sainyamulaku Adhipathi Yundagaa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సాతానును ఓడించెను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స్వేచ్చా జీవము మాకిచ్చెను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Saathaanunu Odinchenu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Swechchaa Jeevamu Maakichchenu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శాపములు తొలగించెను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జీవము మాకిచ్చెను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Shaapamulu Tholaginchenu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 Jeevamu Maakichchenu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జయం మనదే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జయం జయం మనదే           ||దినదినము||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 Manade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 Jayam Manade        ||Dinadinamu||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2026-02-25T09:27:29Z</dcterms:created>
  <dcterms:modified xsi:type="dcterms:W3CDTF">2026-02-25T09:27:29Z</dcterms:modified>
</cp:coreProperties>
</file>