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లెమ్ము తేజరిల్లుము నీకు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Lemmu Thejarillumu Neeku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లెమ్ము తేజరిల్లుము నీకు - వెలుగు వచ్చియున్నది = ఇమ్ముగ ప్రభుని మహిమ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ఇదిగో నుదయించె నీపై || లెమ్ము!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Lemmu Thejarillumu Neeku - Velugu Vachchiyunnadi = Immuga Prabhuni Mahima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Idigo Nudayinche Neepai || Lemmu!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జనములు నీదు వెలుగునకు - జనుదెంచెదరు గనుమ = తనర నీ యుదయ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కాంతికి - తరలి రాజులు వత్తురు || లెమ్ము!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Janamulu Needu Velugunaku - Janudenchedaru Ganuma = Thanara Nee Yudaya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Kaanthiki - Tharali Raajulu Vaththuru || Lemmu!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సముద్ర వ్యాపారంబు - సరిత్రిప్పబడు = అమరుగ జనుల యెశ్వ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ర్యము వచ్చు నీ యొద్దకు లెమ్ము!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Samudra Vyaapaarambu - Sarithrippabadu = Amaruga Janula Yeshva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Ryamu Vachchu Nee Yoddaku Lemmu!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గొంజి దేవదారు సరళ - వృక్షాలు నాలయమునకు = ఎంచి నాపాద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క్షేత్రము గొప్పగజేతు || లెమ్ము!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Gonji Devadaaru Sarala - Vrukshaalu Naalayamunaku = Enchi Naapaada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Kshethramu Goppagajethu || Lemmu!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కాంతితోడ - నిన్ను వెలుంగజేతు = నిత్య సంతోషమునకు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కారణముగ జేతు || లెమ్ము!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Kaanthithoda - Ninnu Velunggajethu = Nithya Santhoshamunaku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Kaaranamuga Jethu || Lemmu!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_ఎంచంగ నొంటరిగాడె - వేయిమందియై = ఎంచంగ నాడె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బలమగు జనమగును ||లెమ్ము||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_Enchangga Nontarigaade - Veyimandiyai = Enchangga Naade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Balamagu Janamagunu ||Lemmu||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2026-08-11T18:44:41Z</dcterms:created>
  <dcterms:modified xsi:type="dcterms:W3CDTF">2026-08-11T18:44:41Z</dcterms:modified>
</cp:coreProperties>
</file>