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కర్తా స్తోత్రములుం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Karthaa Sthothramulum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మానవుని - ఆయుష్మాలంబు - మాయమౌ - ఆవిరివంటిదియౌ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మరుక్షణము - మటు - మాయమౌ పోవు - మానవుని జీవం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Maanavuni - Aayushmaalambu - Maayamau - Aavirivantidiyau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Marukshanamu - Matu - Maayamau Povu - Maanavuni Jeevan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పరమపురమున - ప్రభుతో నుండుటకు - నీ కృపలదలచుచు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కష్టకాలములందు - కర్తగా - కాచి బ్రోచిన - కన్నతండ్రి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Paramapuramuna - Prabhutho Nundutaku - Nee Krupaladalachuchu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Kashtakaalamulandu - Karthagaa - Kaachi Brochina - Kannathandri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నష్టములు కలిగినను - నిలిపితివి - నా బ్రతుకు బాటలో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కాచిబోచితివి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Nashtamulu Kaliginanu - Nilipithivi - Naa Brathuku Baatalo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Kaachibochithivi Srushti!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శేషకాలపు - స్వామి యేసుని సేవలు చేయను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అంకితంబు జేతు నా బ్రతుకు - ప్రభు సేవ కొరకు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Sheshakaalapu - Svaami Yesuni Sevalu Cheyanu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Angkithambu Jethu Naa Brathuku - Prabhu Seva Koraku -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 కడవరి - శ్వాస మట్టునకు - ఆ కృపల దలచుచు సృష్ట!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Katta Kadavari - Shvaasa Mattunaku - Aa Krupala Dalachuchu Srushta!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కరతా - స్తోత్రములుం జేతు - ఈ షష్టివత్సర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పర్వదినమునం జేరి పూజింతుం = సృష్టములతో ఈ మానవుని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Karathaa - Sthothramulun Jethu - Ee Shashtivathsara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Parvadinamunan Jeri Poojinthun = Srushtamulatho Ee Maanavuni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స్వరూపము - నీ పోలికతో - సృజనాశక్తితో - నీవే సృజియించి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సృష్టిపయిన పాలన అభివృద్ది - లొసగితివి - నీ కృపల -దలచుచు|| సృష్టి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Svaroopamu - Nee Polikatho - Srujanaashakthitho - Neeve Srujiyinchi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Srushtipayina Paalana Abhivruddi - Losagithivi - Nee Krupala -Dalachuchu|| Srushti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గర్భవాసిని - యయినది - మొదలు - గర్భమందు - పెంచిన దేవా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గర్భమందే - నన్ను యెరిగితివి - నా తల్లి గర్భము - నందే నను ప్రతిష్ట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Garbhavaasini - Yayinadi - Modalu - Garbhamandu - Penchina Devaa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Garbhamande - Nannu Yerigithivi - Naa Thalli Garbhamu - Nande Nanu Prathishta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జేసితివి - నీ కృపల దలచుచు సృష్టి!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శైశవ - బాల్య - యౌవ్వనములు - వైవాహిక - జీవితము నొసంగి = భార్యభర్తల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Jesithivi - Nee Krupala Dalachuchu Srushti!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Shaishava - Baalya - Yauvvanamulu - Vaivaahika - Jeevithamu Nosanggi = Bhaaryabharthala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బంధమును వేసి - భవ బంధములు గల -బిడ్డలను - దానముగ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నొసగితివి - నీ కృపల దలచుచు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Bandhamunu Vesi - Bhava Bandhamulu Gala -Biddalanu - Daanamuga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Nosagithivi - Nee Krupala Dalachuchu Srushti!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విద్యాబుద్దులు - బలసౌఖ్యములు - గొరియ పిల్ల రక్షణ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 - మార్గములు తెలిపి - ఈ వ్యర్థలోకపు - వ్యర్థ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Vidyaabuddulu - Balasaukhyamulu - Goriya Pilla Rakshana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 - Maargamulu Thelipi - Ee Vyarthalokapu - Vyartha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మార్గములు విడుచు - నీ కృపల - దలచుచు సృష్టి!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ఆయు - రారోగ్యబుల నిచ్చి - హాయి - ఆనందంబుల 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Maargamulu Viduchu - Nee Krupala - Dalachuchu Srushti!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Aayu - Raarogyabula Nichchi - Haayi - Aanandambula Nichchi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సుఖబోగంబులిచ్చితివి - ఈ అవనియందు - అన్ని ఆశీస్సుల - నొసగితివి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-నీ కృపల - దలచుచు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Sukhabogambulichchithivi - Ee Avaniyandu - Anni Aasheessula - Nosagithivi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-Nee Krupala - Dalachuchu Srushti!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2026-08-11T18:46:45Z</dcterms:created>
  <dcterms:modified xsi:type="dcterms:W3CDTF">2026-08-11T18:46:45Z</dcterms:modified>
</cp:coreProperties>
</file>