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బంగారం అడుగలేదు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Bangaram Adagaledu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ధనవంతులనుగా మనలను చేయ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దారిద్ర్యమొందాడయ్యా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Dhanavanthulanugaa Manalanu Cheya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Daaridryamondaadayyaa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కన్నీటిని తుడిచాడయ్యా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పంచాడయ్యా (2)          ||నా 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Kanneetini Thudichaadayyaa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Santosham Panchaadayyaa (2)              ||Naa 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బంగారం అడుగలేదు వజ్రాల్ని అడుగలేదు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హృదయాన్ని అడిగాడయ్యా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Bangaram Adugaledu Vajraalani Adugaledu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Hrudayaanni Adigaadayyaa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ఆస్తులను అడుగలేదు అంతస్తులు అడుగలేదు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హృదయాన్ని అడిగాడయ్యా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Aasthulanu Adugaledu Anthasthulu Adugaledu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Hrudayaanni Adigaadayyaa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మనుషులను చేసాడయ్యా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లోకాన్ని ఇచ్చాడయ్యా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Manushulanu Chesaadayyaa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Lokaanni Ichchaadayyaa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యేసయ్యా.. నా యేసయ్యా…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యేసయ్యా.. నా యేసయ్యా…   ||బంగారం||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Yesayyaa.. Naa Yesayyaa…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Yesayyaa.. Naa Yesayyaa…          ||Bangaram||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పాపాన్ని తొలగించి శాపాన్ని విరిచేయ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భూలోకం వచ్చాడయ్యా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Paapaanni Tholaginchi Shaapaanni Viricheya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Bhoolokam Vachchaadayyaa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మానవుని రక్షించి పరలోకమున చేర్చ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మోసాడయ్యా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Maanavuni Rakshinchi Paralokamuna Chercha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Mosaadayyaa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కన్నీటిని తుడిచాడయ్యా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పంచాడయ్యా (2)         ||నా 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Kanneetini Thudichaadayyaa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Santosham Panchaadayyaa (2)               ||Naa 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రక్షణను అందించి రక్తాన్ని చిందించి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మోక్షాన్ని ఇచ్చాడయ్యా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Rakshananu Andinchi Rakthaanni Chindinchi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Mokshaanni Ichchaadayyaa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2026-02-25T09:29:00Z</dcterms:created>
  <dcterms:modified xsi:type="dcterms:W3CDTF">2026-02-25T09:29:00Z</dcterms:modified>
</cp:coreProperties>
</file>