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చేత కాదనెను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Chetha Kaadanenu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చేత కాదనెను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బలముతోనిది కాదనెను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Chetha Kaadanenu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Balamuthonidi Kaadanenu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ఆత్మ ద్వారా దీని చేతునని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సెలవిచ్చెను (2)      ||శక్తి||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Aathma Dwaaraa Deeni Chethunani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Selavichchenu (2)        ||Shakthi||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గొప్ప పర్వతమా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జెరుబ్బాబెలు నడ్డగింపను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Goppa Parvathamaa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Jerubbaabelu Naddagimpanu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మాత్రపు దానవు నీవనెను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చదును భూమిగా మారెదవు (2)      ||శక్తి||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Maathrapu Daanavu Neevanenu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Chadunu Bhoomigaa Maaredavu (2)        ||Shakthi||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ఇశ్రాయేలు విను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భాగ్యమెంత గొప్పది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Ishraayelu Vinu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Bhaagyamentha Goppadi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యెహొవా రక్షించిన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బోలిన వారెవరు (2)      ||శక్తి||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Rakshinchina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Bolina Vaarevaru (2)        ||Shakthi||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2026-02-25T09:35:56Z</dcterms:created>
  <dcterms:modified xsi:type="dcterms:W3CDTF">2026-02-25T09:35:56Z</dcterms:modified>
</cp:coreProperties>
</file>