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పాపినయ్యా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Paapinayyaa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నునుచు ॥పాపి॥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Nunuchu ॥Paapi॥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పాపినయ్యా - నేం - బాపి నయ్యా - కాపాడ వయ్యా - పాపభారము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నుండి - పాపు మయ్యా - నన్ను - పాపభారమునుండి - పాపు మయ్యా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Paapinayyaa - Nen - Baapi Nayyaa - Kaapaada Vayyaa - Paapabhaaramu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Nundi - Paapu Mayyaa - Nannu - Paapabhaaramunundi - Paapu Mayyaa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॥పాపి॥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కావుమయ్యా - నను - గావు మయ్య నా - పావ నయ్యా - జీవమైన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॥Paapi॥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Kaavumayyaa - Nanu - Gaavu Mayya Naa - Paava Nayyaa - Jeevamaina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- నీవే నయ్యా నా జీవమైన యేసు - నీవే నయ్యా ॥పాపి॥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ప్రాపు నీవు - నా ప్రాపు నీవు న - న్నోపినావు - నా పాలిదైవమా - నన్ను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- Neeve Nayyaa Naa Jeevamaina Yesu - Neeve Nayyaa ॥Paapi॥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Praapu Neevu - Naa Praapu Neevu Na - Nnopinaavu - Naa Paalidaivamaa - Nannu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౯ గావు -మో - నా పాలి దైవమా - నన్ను ౯ గావు ॥పాపి॥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౯ Gaavu -Mo - Naa Paali Daivamaa - Nannu ౯ Gaavu ॥Paapi॥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ఏలవయ్యా-న- న్నేల వయ్యా - మేలియ్య వయ్యా - చాల నమ్మితి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గరుణా - శాలి వయ్యా - నేం - జాల నమ్మతిం గరుణా - శాలి వయ్యా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Elavayyaa-Na- Nnela Vayyaa - Meliyya Vayyaa - Chaala Nammithi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Garunaa - Shaali Vayyaa - Nen - Jaala Nammathin Garunaa - Shaali Vayyaa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॥పాపి॥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॥Paapi॥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మంటివాండ - నే - మంటివాండ న - న్నాంటి వీడకె -న్నంటి కైన ని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న్నంటువా౭డ - నేనె- న్నంటికైన ని - న్నంటువా౭డ ॥పాపి॥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Mantivaanda - Ne - Mantivaanda Na - Nnaanti Veedake -Nnanti Kaina Ni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Nnantuvaa౭Da - Nene- Nnantikaina Ni - Nnantuvaa౭Da ॥Paapi॥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ర్‌. శాంతిపరచు - నను - శాంతిపరచు నీ - శాంత మిడుచు నా - సొంత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మగు దనుక - చెంత నునుచు - నే నా - సాంత మగు దనుక - చెంత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R. Shaanthiparachu - Nanu - Shaanthiparachu Nee - Shaantha Miduchu Naa - Sontha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Magu Danuka - Chentha Nunuchu - Ne Naa - Saantha Magu Danuka - Chentha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2026-08-11T18:43:36Z</dcterms:created>
  <dcterms:modified xsi:type="dcterms:W3CDTF">2026-08-11T18:43:36Z</dcterms:modified>
</cp:coreProperties>
</file>