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 మధుర మధురసేవ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 Madhura Madhuraseva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 మధర మధురసేవ - యేసు ప్రభు సేవ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దేవదూతకును లేని దైవజనుని సేవ - దేవసుతుని సంఘ సేవ దివ్యమౌ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 Madhara Madhuraseva - Yesu Prabhu Seva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Devadoothakunu Leni Daivajanuni Seva - Devasuthuni Sanggha Seva Divyamau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సువార్త సేవ ||మధుర||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పరిశుద్ధాత్మ ప్రోక్షణముచే ప్రజ్వరిల్లుసేవ - పరిమళించువాక్య సేవ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Suvaartha Seva ||Madhura||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Parishuddhaathma Prokshanamuche Prajvarilluseva - Parimalinchuvaakya Seva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ప్రతిఫలించు సాక్ష్య సేవ ||మధుర||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పేర ప్రజల యెదుట ప్రవచనాల సేవ - ప్రజల పేర ప్రభుని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Prathiphalinchu Saakshya Seva ||Madhura||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Pera Prajala Yeduta Pravachanaala Seva - Prajala Pera Prabhuni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యెదుట ప్రార్థనలువచించు సేవ ||మధుర||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భాగ్యభోగనిధులు లేని భారభరితసేవ - బాప్పసిరులలోన మెలగి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Yeduta Praarthanaluvachinchu Seva ||Madhura||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Bhaagyabhoganidhulu Leni Bhaarabharithaseva - Baappasirulalona Melagi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బాధలను వరించు సేవ ||మధుర||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సిలువమూర్తి కృపలు జాట సిగ్గుపడని సేవ - సిలువనిందలను భరింప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Baadhalanu Varinchu Seva ||Madhura||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Siluvamoorthi Krupalu Jaata Siggupadani Seva - Siluvanindalanu Bharimpa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శిరమువంచి మురియు సేవ ||మధుర||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లోకజ్ఞానియపహశించు శోకమూర్తి సేవ - లోకులను దీవించు సేవ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Shiramuvanchi Muriyu Seva ||Madhura||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Lokajnyaaniyapahashinchu Shokamoorthi Seva - Lokulanu Deevinchu Seva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లోకమును జయించు సేవ ||మధుర||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దైవజనుడ మరవకోయి దైవపిలుపునోయి - దైవనీతివదలకోయి దేవుడు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Lokamunu Jayinchu Seva ||Madhura||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Daivajanuda Maravakoyi Daivapilupunoyi - Daivaneethivadalakoyi Devudu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దీవించునోయి ||మధుర||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Deevinchunoyi ||Madhura||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2026-08-11T18:46:29Z</dcterms:created>
  <dcterms:modified xsi:type="dcterms:W3CDTF">2026-08-11T18:46:29Z</dcterms:modified>
</cp:coreProperties>
</file>