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వినరయ్య నరులారా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Vinarayya Narulaaraa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వినరయ్య నరులారా - విశ్వాసమున క్రీస్తు - విమల బోధ = పాప మనుజుల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కెల్ల పా - వన జీవనము సేయు - వసుధ మింద ||వినరయ్య||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Vinarayya Narulaaraa - Vishvaasamuna Kreesthu - Vimala Bodha = Paapa Manujula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Kella Paa - Vana Jeevanamu Seyu - Vasudha Minda ||Vinarayya||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పాపాత్ములను పశ్చా - త్తాపము పడుండంచు - బ్రభువు దెల్పెన్‌ = దన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 గోరినవారిం - గాపాడుటకుం దానే *ేదక్షుడయ్యెన్‌ ||వినరయ్య||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Paapaathmulanu Pashchaa - Ththaapamu Padundanchu - Brabhuvu Delpen = Dana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 Gorinavaarin - Gaapaadutakun Daane *Edakshudayyen ||Vinarayya||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భారాక్రాంతులైన - పాపులం - దనుం జేరం - బ్రభువు పిల్చెన్‌ = శ్రమలు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దూరంబుం జేసిత - ద్దురితముల్‌ బాపి సం - తోష మియ్యన్‌ ||వినరయ్య||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Bhaaraakraanthulaina - Paapulan - Danun Jeran - Brabhuvu Pilchen = Shramalu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Doorambun Jesitha - Ddurithamul Baapi San - Thosha Miyyan ||Vinarayya||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అనుమానింపక నెవ్వ - రైన వచ్చినం ద్రోయ - ననుచుం బల్మెన్‌ = పెక్కు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మనుజుల కొజకు జీ - వన మియ్యనే వచ్చి - తనుచుం దెల్పెన్‌ ||వినరయ్య||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Anumaanimpaka Nevva - Raina Vachchinan Droya - Nanuchun Balmen = Pekku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Manujula Kojaku Jee - Vana Miyyane Vachchi - Thanuchun Delpen ||Vinarayya||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మనసారదేవునిన్‌ - మానక ్రేమింపు - మనుచునేర్పెన్‌ = ఇంకం 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పోల్కె - నొరులను దాను బ్రేమింపగ దనర దెల్బెన్‌ || 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Manasaaradevunin - Maanaka Remimpu - Manuchunerpen = Ingkan 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Polke - Norulanu Daanu Bremimpaga Danara Delben || Vinarayya||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తన శిష్యులకు నైక్య - మును బ్రేమించుట కాజ్ఞ - లొనర నిచ్చె = నెంతో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ఘన సత్ర్రభువు కాళ్లు - గడిగి భక్తులచోట - వినతుం డయ్యెన్‌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Thana Shishyulaku Naikya - Munu Breminchuta Kaagna - Lonara Nichche = Nentho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Ghana Sathrrabhuvu Kaallu - Gadigi Bhakthulachota - Vinathun Dayyen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||వినరయ్య||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||Vinarayya||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2026-08-11T18:42:17Z</dcterms:created>
  <dcterms:modified xsi:type="dcterms:W3CDTF">2026-08-11T18:42:17Z</dcterms:modified>
</cp:coreProperties>
</file>