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 – సాతాను బలమును జయించెను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అందరము – విజయ గీతములు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 – Saathaanu Balamunu Jayinchenu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Andaramu – Vijaya Geethamulu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గీతములు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Geethamulu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శ్రమలలో విజయమునిచ్చెన్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రాజ్యమునందు మనలను చేర్చును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Shramalalo Vijayamunichchen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Raajyamunandu Manalanu Cherchun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విజయమును మనకై పొందెన్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విజయము యేసే అని హర్షించెదము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Vijayamunu Manakai Ponden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Vijayamu Yese Ani Harshinchedamu (2)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మనమాయన సంఘముగా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రక్తము ద్వారా సమకూర్చెను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Manamaayana Sanghamugaa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Rakthamu Dwaaraa Samakoorchenu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సంఘమునకు శిరస్సాయనే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మ్రొక్కి ఆరాధించెదము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Sanghamunaku Shirassaayane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Saagilapdi Mrokki Aaraadhinchedamu (2)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మహోన్నతుడు మహా ఘనుడు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రాజు మనకు విజయమునిచ్చే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Mahonnathudu Mahaa Ghanudu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Raaju Manaku Vijayamunichche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గెల్చి తిరిగి లేచే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ఆర్భాటముతో హర్షించెదము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Gelchi Thirigi Leche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Aarbhaatamutho Harshinchedamu (2)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2026-02-25T09:34:23Z</dcterms:created>
  <dcterms:modified xsi:type="dcterms:W3CDTF">2026-02-25T09:34:23Z</dcterms:modified>
</cp:coreProperties>
</file>