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తారా వెలిసెను ఈ వేళ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Thaaraa Velisenu Ee Vela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బంగారముల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హృదములనర్పిస్తే మిన్నా (2)      ||తారా||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Bangaaramula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Hrudayamulanarpisthe Minnaa (2)      ||Thaaraa||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తారా వెలిసెను ఈ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పుట్టిన శుభవేళ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Thaaraa Velisenu Ee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Puttina Shubhavela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వెలిగెను ఈ లోకం – మదిలో నిండెను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తరగని రక్షణను – మనకై తెచ్చెను ఆ దైవం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Veligenu Ee Lokam – Madilo Nindenu Aanandam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Tharagani Rakshananu – Manakai Thechchenu Aa Daivam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వార్తను చాటుదాము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రక్షణను పంచుదాము (2)      ||తారా||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Vaarthanu Chaatudaamu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Rakshananu Panchudaamu (2)      ||Thaaraa||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పాకే పావనమాయె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 గొల్లలే తన వారాయె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Paake Paavanamaaye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 Gollale Thana Vaaraaye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జ్ఞానులొచ్చిరి ఆరాధింప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రాజులలో భీతిని నింప (2)      ||తారా||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Gnaanulochchiri Aaraadhimpa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Raajulalo Bheethini Nimpa (2)      ||Thaaraa||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పాపమెరుగని నీతి పరుడు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కాచే రక్షకుడు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Paapamerugani Neethiparudu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Kaache Rakshakudu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మరియా గర్భమున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పుట్టెను దేవుని అంశమున (2)      ||తారా||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Mariyaa Garbhamuna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Puttenu Devuni Amshamuna (2)      ||Thaaraa||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రాజైన తనకు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ఇచ్చుటకు ఏమున్నది మనకు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Raajaina Thanaku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Ichchutaku Emunnadi Manaku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2026-02-25T09:15:07Z</dcterms:created>
  <dcterms:modified xsi:type="dcterms:W3CDTF">2026-02-25T09:15:07Z</dcterms:modified>
</cp:coreProperties>
</file>