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అప్పగింపబడిన రాత్రి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Appagimpabadina Raathri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వచ్చె తుది ఘడియ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 బాధ హెచ్చెను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Vachche Thudi Ghadiyalu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 Baadha Hechchenu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పదిలపరచు-నట్లు తండ్రిన్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 వదలక ప్రార్ధించుడనెను (2)       ||అప్పగింప||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Padilaparachu-natlu Thandrin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Madilo Vadalaka Praardhinchudanenu (2)       ||Appagimpa||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అప్పగింపబడిన రాత్రి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 సాగే శిష్యులతో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Appagimpabadina Raathri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 Saage Shishyulatho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చెప్పరాని దుఃఖముతో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తప్పదు నాకీ మరణమనెను (2)       ||అప్పగింప||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Chepparaani Dukhamutho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Thappadu Naakee Maranamanenu (2)       ||Appagimpa||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రొట్టె విరచి ప్రార్ధించి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నిట్టూర్పు విడచి ఇది నా దేహం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Rotte Virachi Praardhinchi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Nittoorpu Vidachi Idi Naa Deham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పట్టుదలతో నేనొచ్చుఁ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ఇట్టులనే భుజించుడనెను (2)       ||అప్పగింప||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Pattudalatho Nenochchu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Ittulane Bhujinchudanenu (2)       ||Appagimpa||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ద్రాక్షా రస గిన్నెను చాపి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వీక్షించుడిదియే నా రక్తం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Draakshaa Rasa Ginnenu Chaapi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Veekshinchudidiye Naa Raktham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రక్షణార్థం దీని త్రాగి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 రాజ్యం చేరుడనెను (2)       ||అప్పగింప||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Rakshanaardham Deeni Thraagi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 Raajyam Cherudanenu (2)       ||Appagimpa||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రాతివేత దూరాన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చేతులెత్తి ప్రభు మోకరించి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 Vetha Dooraana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Chethuletthi Prabhu Mokarinchi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నీ చిత్తమైతే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పాత్రన్ తీసి వేయుమనెను (2)       ||అప్పగింప||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Nee Chitthamaithe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Paathran Theesi Veyumanenu (2)       ||Appagimpa||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2026-02-25T09:20:34Z</dcterms:created>
  <dcterms:modified xsi:type="dcterms:W3CDTF">2026-02-25T09:20:34Z</dcterms:modified>
</cp:coreProperties>
</file>