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కృప నీకు చాలని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Krupa Neeku Chaalani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కృప నీకు చాలని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దయ నీపై ఉన్నదని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Krupa Neeku Chaalani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Daya Neepai Unnadani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అరచేత నిన్ను భద్రపరచుకున్నానని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ఆత్మ శక్తితో నింపి నడుపుచున్నానని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Arachetha Ninnu Bhadraparachukunnaanani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Aathma Shakthitho Nimpi Nadupuchunnaanani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మాట్లాడిన మహోన్నతుడా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నన్నాదరించిన నజరేయ (2)       ||నా కృప||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Maatlaadina Mahonnathudaa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Nannaadarinchina Najareya (2)      ||Naa Krupa||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నీకు తోడైయున్నానని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పొంగే జలములు నిన్నేమి చేయలేవని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Neeku Thodaiyunnaanani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Ponge Jalamulu Ninnemi Cheyalevani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అరికాలు మోపు చోటు అలలన్ని అణిగిపోవును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పొంగి పొర్లే దీవెనలను నీయందు ఉంచానని (2)      ||నాతో||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Arikaalu Mopu Chotu Alalanni Anigipovunu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Pongi Porle Deevenalanu Neeyandu Unchaanani (2)      ||Naatho||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పరిశుద్ధాత్మను నాయందు ఉంచానని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శక్తితో నన్ను వాడుచున్నాని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Parishuddhaathmanu Naayandu Unchaanani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Shakthitho Nannu Vaaduchunnaani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వాక్కు శక్తిని నా నోట ఉంచానని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జనుల కాపరిగా నన్ను ఎన్నుకున్నానని (2)      ||నాతో||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Vaakku Shakthini Naa Nota Unchaanani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Janula Kaaparigaa Nannu Ennukunnaanani (2)      ||Naatho||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2026-02-25T09:20:06Z</dcterms:created>
  <dcterms:modified xsi:type="dcterms:W3CDTF">2026-02-25T09:20:06Z</dcterms:modified>
</cp:coreProperties>
</file>