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సర్వశక్తి యుతుడా - సభకు శిరస్సా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Sarvashakthi Yuthudaa - Sabhaku Shirassaa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జీవింపచేయుము నమ్మి ప్రార్థింతుము  - వాక్కు నెరవేరువరకు - కాచియుండెదము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Jeevimpacheyumu Nammi Praarthinthumu  - Vaakku Neraveruvaraku - Kaachiyundedamu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సర్వశక్తి యుతుడా - సభకు శిరస్సా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కొఱతయెక్కువాయెను - త్వరగా కృపనిమ్ము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Sarvashakthi Yuthudaa - Sabhaku Shirassaa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Korathayekkuvaayenu - Thvaragaa Krupanimmu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ప్రేమతో పిల్చితివి - నన్ను రక్షించితివి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జీవము నాలో వాడెను - నాదేవా దిగుము || జీవింప||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Prematho Pilchithivi - Nannu Rakshinchithivi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Jeevamu Naalo Vaadenu - NaaDevaa Digumu || Jeevimpa||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ప్రేమ చల్లారెనే - ఆత్మ కొఱతచే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శవమువలె నైతిని - నీ చేత నన్నెత్తు || జీవింప||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Prema Challaarene - Aathma Korathache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Shavamuvale Naithini - Nee Chetha Nanneththu || Jeevimpa||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ప్రార్థన వాంఛయు - వాక్యంబు నాసక్తి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నాలో నూటగా రానిమ్ము - సర్వం సమర్పింతున్ || జీవింప||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Praarthana Vaanchhayu - Vaakyambu Naasakthi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Naalo Nootagaa Raanimmu - Sarvan Samarpinthun || Jeevimpa||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వైరి చెఱ వీడన్ - పోరుపట్టుదలతో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సల్పి జీవపత్రిక గా - నీచే ప్రకాశింతున్ || జీవింప||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Vairi Chera Veedan - Porupattudalatho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Salpi Jeevapathrika Gaa - Neeche Prakaashinthun || Jeevimpa||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ఆత్మ పెండ్లికుమారా - నీరాక కొరకై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నిర్భయముతో వేచియుండ - నానిద్ర పోగొట్టు || జీవింప||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Aathma Pendlikumaaraa - Neeraaka Korakai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Nirbhayamutho Vechiyunda - Naanidra Pogottu || Jeevimpa||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హల్లెలూయ పాడను - మరుపులు తొలగును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శుద్ధాత్మను వెదకును - ఎల్లరకున్ చాటన్ || జీవింప||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7. Hallelooya Paadanu - Marupulu Tholagunu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Shuddhaathmanu Vedakunu - Ellarakun Chaatan || Jeevimpa||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2026-08-11T18:50:57Z</dcterms:created>
  <dcterms:modified xsi:type="dcterms:W3CDTF">2026-08-11T18:50:57Z</dcterms:modified>
</cp:coreProperties>
</file>