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slideMasters/slideMaster24.xml" ContentType="application/vnd.openxmlformats-officedocument.presentationml.slideMaster+xml"/>
  <Override PartName="/ppt/slides/slide24.xml" ContentType="application/vnd.openxmlformats-officedocument.presentationml.slide+xml"/>
  <Override PartName="/ppt/slideMasters/slideMaster25.xml" ContentType="application/vnd.openxmlformats-officedocument.presentationml.slideMaster+xml"/>
  <Override PartName="/ppt/slides/slide25.xml" ContentType="application/vnd.openxmlformats-officedocument.presentationml.slide+xml"/>
  <Override PartName="/ppt/slideMasters/slideMaster26.xml" ContentType="application/vnd.openxmlformats-officedocument.presentationml.slideMaster+xml"/>
  <Override PartName="/ppt/slides/slide26.xml" ContentType="application/vnd.openxmlformats-officedocument.presentationml.slide+xml"/>
  <Override PartName="/ppt/slideMasters/slideMaster27.xml" ContentType="application/vnd.openxmlformats-officedocument.presentationml.slideMaster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</p:sldIdLst>
  <p:notesMasterIdLst>
    <p:notesMasterId r:id="rId2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notesMaster" Target="notesMasters/notesMaster1.xml"/><Relationship Id="rId30" Type="http://schemas.openxmlformats.org/officeDocument/2006/relationships/presProps" Target="presProps.xml"/><Relationship Id="rId31" Type="http://schemas.openxmlformats.org/officeDocument/2006/relationships/viewProps" Target="viewProps.xml"/><Relationship Id="rId32" Type="http://schemas.openxmlformats.org/officeDocument/2006/relationships/theme" Target="theme/theme1.xml"/><Relationship Id="rId3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2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4.xml"/>
		</Relationships>
</file>

<file path=ppt/notesSlides/_rels/notesSlide2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5.xml"/>
		</Relationships>
</file>

<file path=ppt/notesSlides/_rels/notesSlide2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6.xml"/>
		</Relationships>
</file>

<file path=ppt/notesSlides/_rels/notesSlide2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7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Surrender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 to me now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Speak to me now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surrender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surrender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wanna know You more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wanna know You more (2)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rushing wind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breathe within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 in me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mighty storm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Stir within my soul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 in me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rushing wind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breathe within</a:t>
            </a:r>
            <a:endParaRPr lang="en-US" sz="4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 in me</a:t>
            </a:r>
            <a:endParaRPr lang="en-US" sz="40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mighty storm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Stir within my soul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Here I am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Down on my knees again</a:t>
            </a:r>
            <a:endParaRPr lang="en-US" sz="4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 in me</a:t>
            </a:r>
            <a:endParaRPr lang="en-US" sz="4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rushing wind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Jesus breathe within</a:t>
            </a:r>
            <a:endParaRPr lang="en-US" sz="4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 in me</a:t>
            </a:r>
            <a:endParaRPr lang="en-US" sz="40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Like a mighty storm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Stir within my soul</a:t>
            </a:r>
            <a:endParaRPr lang="en-US" sz="40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 in me</a:t>
            </a:r>
            <a:endParaRPr lang="en-US" sz="4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have Your way in me</a:t>
            </a:r>
            <a:endParaRPr lang="en-US" sz="40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surrender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surrender</a:t>
            </a:r>
            <a:endParaRPr lang="en-US" sz="40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wanna know You more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wanna know You more (2)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Surrendering all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Surrendering all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Find me here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Lord as You draw me near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Desperate for You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Desperate for You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surrender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Drench my soul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 mercy and grace unfold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hunger and thirst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hunger and thirst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With arms stretched wide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know You hear my cry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27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2026-02-25T09:15:29Z</dcterms:created>
  <dcterms:modified xsi:type="dcterms:W3CDTF">2026-02-25T09:15:29Z</dcterms:modified>
</cp:coreProperties>
</file>