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 స్తుతింపం బూనుండి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 Sthuthimpam Boonumdi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నేటి పాఠములయందు - నిర్భయముగ - దాటివెలసి యుందు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సూటిగ నీదు లక్ష్య చాటుగను నిలుపు మనుచు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Neti Paathamulayamdu - Nirbhayamuga - Daativelasi Yumdu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Sootiga Needu Lakshya Chaatuganu Nilupu Manuchu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నీటుగా నెల్లవార నిత్యము ప్రేమనేల ||లేచి||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Neetugaa Nellavaara Nithyamu Premanela ||Lechi||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 స్తుతింపం బూనుండి - లోకేశ్వరుని - లేచి స్తుతింపం బూనుండి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 స్తుతించెదము - చూచుచు మనలను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 Sthuthimpam Boonumdi - Lokeshvaruni - Lechi Sthuthimpam Boonumdi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 Sthuthimchedamu - Choochuchu Manalanu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బ్రోచి ప్రేమతోం గరము జాచి కాపాడు విభుని ||లేచి||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Brochi Premathom Garamu Jaachi Kaapaadu Vibhuni ||Lechi||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రాత్రి జాముల యందున - రంజిలందన - నేత్రము తెరచినందున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మైత్రితో దేవ దయకు పాత్రులమైతిమి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Raathri Jaamula Yamduna - Ramjilamdana - Nethramu Therachinamduna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Maithritho Deva Dayaku Paathrulamaithimi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శ్రోత్రముల కింపుసంబవిత్ర గీతము పాడుచు ||లేచి||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Shrothramula Kimpusambavithra Geethamu Paaduchu ||Lechi||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నిదురంబోయిన వేళను - నిర్మలమైన హృదయము మనకు నియ్యను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ముదముతో నిదురంబొంది మరలా లేచితిమి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Niduramboyina Velanu - Nirmalamaina Hrudayamu Manaku Niyyanu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Mudamutho Nidurambomdi Maralaa Lechithimi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సదయుండైన ప్రభు పదముల దరిం జేర ||లేచి||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Sadayumdaina Prabhu Padamula Darim Jera ||Lechi||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నిగమ వేద్యుండు మనలను దనలోన నీ పగలు కాపాడంబూనెను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 బొందక పనులు తెగువతోం జరుపుకొనుచు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Nigama Vedyumdu Manalanu Danalona Nee Pagalu Kaapaadamboonenu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Digulu Bomdaka Panulu Theguvathom Jarupukonuchu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వగపుతో లేచి యొక్కి మిగుల శుద్ధాత్మనదిగి ||లేచి||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Vagaputho Lechi Yokki Migula Shuddhaathmanadigi ||Lechi||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2026-08-11T18:41:36Z</dcterms:created>
  <dcterms:modified xsi:type="dcterms:W3CDTF">2026-08-11T18:41:36Z</dcterms:modified>
</cp:coreProperties>
</file>