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వీరులు మీరే చెలువుగ చనుడి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Veerulu Meere Cheluvuga Chanudi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వీరులు మీరే చెలువుగ చనుడి (2) -  బలుడైన సైతానును జయించను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Veerulu Meere Cheluvuga Chanudi (2) -  Baludaina Saithaanunu Jayinchanu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సత్యవార్త ప్రకటించుడి - మహ విలువైన సత్యవార్త ప్రకటించుడి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Sathyavaartha Prakatinchudi - Maha Viluvaina Sathyavaartha Prakatinchudi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ఇండియా దేశము చీకటి నుండగ - మందునిగ నుండెదవా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తంతివలె నేగి నరులను వెదకి (2) - తండ్రి శక్తితో రక్షించు నంచు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Indiyaa Deshamu Cheekati Nundaga - Manduniga Nundedavaa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Thanthivale Negi Narulanu Vedaki (2) - Thandri Shakthitho Rakshinchu Nanchu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ఇల్లు ఇల్లు త్వరగ వెదకి ఎల్ల - గొఱ్ఱెలను జయింప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పడెను పాట్లనుశ్రీ యేసనుచు - కూడిన వారల కెరుక పరచ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Illu Illu Thvaraga Vedaki Ella - Gorrelanu Jayimpa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Padenu Paatlanushree Yesanuchu - Koodina Vaarala Keruka Paracha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ఆయన త్వరగా వచ్చును భువికి - ఆయెడ కృపకాలము ముగియున్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కరిగించును మనసుల నన్నిటిని - కరములతో నేసుకడ లాగ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Aayana Thvaragaa Vachchunu Bhuviki - Aayeda Krupakaalamu Mugiyun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Kariginchunu Manasula Nannitini - Karamulatho Nesukada Laaga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హల్లెలూయ గీతము పాడి - ఎల్లరకు ప్రకటించి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ఆత్మల నెల్ల నాదాయపరచ - అఖిల మెల్లను నాకై పరుగిడి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Hallelooya Geethamu Paadi - Ellaraku Prakatinchi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Aathmala Nella Naadaayaparacha - Akhila Mellanu Naakai Parugidi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2026-08-11T18:51:11Z</dcterms:created>
  <dcterms:modified xsi:type="dcterms:W3CDTF">2026-08-11T18:51:11Z</dcterms:modified>
</cp:coreProperties>
</file>