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మారాలి మారాలి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Maaraali Maaraali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మారాలి మారాలి నీ మనసే మారాలి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ఆమారిన మనసు దేవునికిస్తే ఫలితం ఉంటుంది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Maaraali Maaraali Nee Manase Maaraali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Aamaarina Manasu Devunikisthe Phalithan Untundi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మారామంటూ మారామంటూ వేషమువేస్తారు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వేషములోనే లోకాన్నెంతో మోసగిస్తారు        ||మారాలి||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Maaraamantoo Maaraamantoo Veshamuvesthaaru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Veshamulone Lokaannentho Mosagisthaaru        ||Maaraali||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నీజీవితమంతా ఒక్కసారి – పరీక్షచేయాలి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పరీక్షలోనే పాపములన్నీ – పెరికివేయాలి        ||మారాలి||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Neejeevithamanthaa Okkasaari – Pareekshacheyaali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Pareekshalone Paapamulannee – Perikiveyaali        ||Maaraali||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క్రీస్తునామం చటామంటూ – సాక్ష్యము చెపుతారు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సాక్ష్యము కాస్తా సాగకపోతే – చతికిలబడతారు        ||మారాలి||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Kreesthunaaman Chataamantoo – Saakshyamu Cheputhaaru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Saakshyamu Kaasthaa Saagakapothe – Chathikilabadathaaru        ||Maaraali||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దేవునికొరకు పుట్టామంటూ – గొప్పలు చెపుతారు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గ్పొలు కాస్తా సాగకపోతే – గోతిలో పడతారు        ||మారాలి||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Devunikoraku Puttaamantoo – Goppalu Cheputhaaru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Gpolu Kaasthaa Saagakapothe – Gothilo Padathaaru        ||Maaraali||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రోగముకొరకు దేవునికెన్నో మొక్కులు మొక్కుతారు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రోగముపోతే దేవుని మాట మర్చిపోతారు        ||మారాలి||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Rogamukoraku Devunikenno Mokkulu Mokkuthaaru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Rogamupothe Devuni Maata Marchipothaaru        ||Maaraali||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నిలకడలేని జీవింతమంతా నీలో ఉంచుకొని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ఎదుటివానికి బుద్ధులు చెప్పి తప్పుడు చేస్తారు        ||మారాలి||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Nilakadaleni Jeevinthamanthaa Neelo Unchukoni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Edutivaaniki Buddhulu Cheppi Thappudu Chesthaaru        ||Maaraali||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2026-08-24T10:17:09Z</dcterms:created>
  <dcterms:modified xsi:type="dcterms:W3CDTF">2026-08-24T10:17:09Z</dcterms:modified>
</cp:coreProperties>
</file>