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నాథుడా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Naathudaa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నాథుడా నా యుల్లమిచ్చితి నీకు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అన్నియు నీకై వీడి – నిన్నే వెంబడించితిని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Naathudaa Naa Yullamichchithi Neeku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Anniyu Neekai Veedi – Ninne Vembadinchithini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పెన్నుగ నాలో నాటుమా (2) ప్రేమన్        ||నా నాథుడా||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Pennuga Naalo Naatumaa (2) Preman      ||Naa Naathudaa||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దేవాలయ విగ్రహముల్ – దేవతలు వేయిలక్షల్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యావత్తు పెంటయనుచు (2) నిదిగో         ||నా నాథుడా||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Devaalaya Vigrahamul – Devathalu Veyi Lakshal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Yaavaththu Pentayanuchu (2) Nidigo      ||Naa Naathudaa||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ఆదియంత రహితుడ – ఆత్మల నాయకుడా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 కల్గించు నాలోన (2) నీవే             ||నా నాథుడా||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Aadiyantha Rahithuda – Aathmala Naayakudaa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 Kalginchu Naalona (2) Neeve        ||Naa Naathudaa||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యవతరుడా – మరియు తేనె అమృతుడా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కరుణతో నన్ను గావుమా (2) యిప్పుడు        ||నా నాథుడా||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 Yavatharudaa – Mariyu Thene Amruthudaa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Karunatho Nannu Gaavumaa (2) Yippudu      ||Naa Naathudaa||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భూతలమునకు వేంచేసి – పాతకుల ప్రేమించితివి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పాతకుడ నేనైతిని (2) మహా          ||నా నాథుడా||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Bhoothalamunaku Vemchesi – Paathakula Preminchithivi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Paathakuda Nenaithini (2) Mahaa      ||Naa Naathudaa||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ఆద్యంతము లేనట్టి – బీదలకు ధన నిధీ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సదయుడా నన్ను చూడుమా (2) యిపుడు        ||నా నాథుడా||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Aadyanthamu Lenatti – Beedalaku Dhana Nidhee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Sadayudaa Nannu Choodumaa (2) Yipudu       ||Naa Naathudaa||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గీతమును – ఎల్లెడల చాటించెదను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ఉల్లమందానంద ధ్వని (2) యిదియే       ||నా నాథుడా||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Geethamunu – Elledala Chaatinchedanu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Ullamandaananda Dhvani (2) Yidiye       ||Naa Naathudaa||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2026-02-25T09:15:55Z</dcterms:created>
  <dcterms:modified xsi:type="dcterms:W3CDTF">2026-02-25T09:15:55Z</dcterms:modified>
</cp:coreProperties>
</file>