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వర్ధిల్లెదము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Vardhilledamu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వర్దిల్లెదము - మన దేవుని మందిరమందున నాటబడినవారమై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నీతిమంతులమై - మొవ్వ వేయుదుము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Vardilledamu - Mana Devuni Mandiramanduna Naatabadinavaaramai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Neethimanthulamai - Movva Veyudumu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రక్తములోనే- జయము మనకు జయమే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స్తోత్రములోనే- జయము మనకు జయమే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Rakthamulone- Jayamu Manaku Jayame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Sthothramulone- Jayamu Manaku Jayame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మందిర ఆవరణములో - ఎన్నెన్నో మేళ్ళు కలవు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 సన్నిధిలోనే నిలిచి - అనుభవింతుము ప్రతి మేలును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||వర్ధి||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సిలువ బలియాగములో - అత్యున్నత ప్రేమ కలదు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 సముఖములోనే నిలిచి - పొందెదము శాశ్వత కృపను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||వర్ధి||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పరిశుద్ధాత్ముని అభిషేకములో - ఎంతో ఆదరణ కలదు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 మహిమైశ్వర్యము మన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దుఃఖము సంతోషముగా మార్డును ||వర్షి||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2026-08-11T18:38:49Z</dcterms:created>
  <dcterms:modified xsi:type="dcterms:W3CDTF">2026-08-11T18:38:49Z</dcterms:modified>
</cp:coreProperties>
</file>