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చిరకాల స్నేహితుడా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Chirakaala Snehithudaa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కలువరిలో చూపిన ఆ సిలువ స్నేహం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యేసు నీ స్నేహం (2)            ||చిరకాల స్నేహం||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Kaluvarilo Choopina Aa Siluva Sneham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Yesu Nee Sneham (2)         ||Chirakaala Sneham||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చిరకాల స్నేహితుడా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హృదయాన సన్నిహితుడా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Chirakaala Snehithudaa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Hrudayaana Sannihithudaa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తోడు నీవయ్యా – నీ స్నేహం చాలయ్యా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నీడ నీవయ్యా – ప్రియ ప్రభువా యేసయ్యా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Thodu Neevayyaa – Nee Sneham Chaalayyaa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Needa Neevayyaa – Priya Prabhuvaa Yesayyaa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చిరకాల స్నేహం – ఇది నా యేసు స్నేహం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Chirakaala Sneham – Idi Naa Yesu Sneham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బంధువులు వెలివేసినా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వెలివేయని స్నేహం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Bandhuvulu Velivesinaa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Veliveyani Sneham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లోకాన లేనట్టి ఓ దివ్య స్నేహం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యేసు నీ స్నేహం (2)            ||చిరకాల స్నేహం||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Lokaana Lenatti O Divya Sneham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Yesu Nee Sneham (2)         ||Chirakaala Sneham||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కష్టాలలో కన్నీళ్లలో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నను మోయు నీ స్నేహం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Kashtaalalo Kannellallo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Nanu Moyu Nee Sneham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నను ధైర్యపరచి ఆదరణ కలిగించు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యేసు నీ స్నేహం (2)            ||చిరకాల స్నేహం||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Nanu Dhairyaparachi Aadarana Kaliginchu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Yesu Nee Sneham (2)         ||Chirakaala Sneham||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నిజమైనది విడువనిది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ప్రేమించు నీ స్నేహం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Nijamainadi Viduvanidi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Preminchu Nee Sneham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2026-02-25T09:18:59Z</dcterms:created>
  <dcterms:modified xsi:type="dcterms:W3CDTF">2026-02-25T09:18:59Z</dcterms:modified>
</cp:coreProperties>
</file>