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 పుట్టింది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 Puttindi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 పుట్టింది ఏలో ఏలేలో – సందడి చేద్దామా ఏలో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పొలమును విడచి ఏలో ఏలేలో – పూజ చేద్దామా ఏలో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 Puttindi Elo Elelo – Sandadi Cheddaamaa Elo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Polamunu Vidachi Elo Elelo – Pooja Cheddaamaa Elo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తారను చూచి తరలి వచ్చాము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దేశపు జ్ఞానులము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Thaaranu Choochi Tharali Vachchinamu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Deshapu Gnaanulamu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భుజముల మీద రాజ్య భారమున్న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తనయుడెవరో చూడ వచ్చామమ్మా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Bhujamula Meeda Raajya Bhaaramunna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Thanayudevaro Chooda Vachchaamammaa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సాంబ్రాణి బోళములు – బాలునికి మేము అర్పించాము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గుండెల్లో నీకేనయ్యా ఆలయం – మా మదిలో నీకేనయ్యా సింహాసనం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Saambraani Bolamulu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Baaluniki Memu Arpinchaamu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బాలుడే మా రాజు – రాజులకు రారాజు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ఇహం పరం అందరము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Baalude Maa Raaju – Raajulaku Raaraaju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 Param Andaramu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జగమంతా సందడి చేద్దాం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Jagamanthaa Sandadi Cheddaam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 పుట్టింది ఏలో ఏలేలో – సందడి చేద్దామా ఏలో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 దీప్తుడమ్మా ఏలో ఏలేలో – భువికేతెంచెనమ్మా ఏలో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 Puttindi Elo Elelo – Sandadi Cheddaamaa Elo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 Deepthudammaa Elo Elelo – Bhuvikethenchenamma Elo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నీవేలే మా రాజు – రాజులకు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మేము కొలిచెదము – హోసన్న పాటలతో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Neevele Maa Raaju – Raajulaku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Memu Kolichedamu – Hosanna Paatalatho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హృదయములర్పించి – హృదిలో నిను కొలిచి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నిజ ఆనందం – అందరము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Hrudayamularpinchi – Hrudilo Ninu Kolichi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Nija Aanandam – Andaramu Pondedamu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వాక్యమే శరీర ధారియై – లోక రక్షకుడు ఉదయించె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పాపాన్ని శాపాన్ని తొలగింపను – రక్షకుడు భువికేతెంచెను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Vaakyame Shareera Dhaariyai – Loka Rakshakudu Udayinche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Paapaanni Shaapanni Tholagimpanu – Rakshakudu Bhuvikethenchenu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ఊరు వాడా వీధులలో – లోకమంతా సందడంటా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ఆడెదము కొనియాడెదము – అరే పూజించి ఘనపరచెదం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Vaadaa Veedhulalo  – Lokamanthaa Sandadantaa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Aadedamu Koniyaadedamu – Are Poojinchi Ghanaparachedam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 పుట్టింది ఏలో ఏలేలో – సందడి చేద్దామా ఏలో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పుట్టినాడు ఏలో ఏలేలో – కొలవబోదామా ఏలో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 Puttindi Elo Elelo – Sandadi Cheddaamaa Elo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Puttinaadu Elo Elelo – Kolavabodaamaa Elo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గొర్రెల విడచి మందల మరచి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గాబ్రియేలు వార్త విని వచ్చామమ్మా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Gorrela Vidachi Mandala Marachi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Gaabriyelu Vaartha Vini Vachchaamammaa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గానములతో గంతులు వేస్తూ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గగనాన్నంటేలా ఘనపరచెదం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Gaanamulatho Ganthulu Vesthu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Gaganaannantelaa Ghanaparachedam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చీకట్లో కూర్చున్న వారి కోసం – నీతి సూర్యుడేసు ఉదయించే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పాపాన్ని శాపాన్ని తొలగింపను – పరమును చేర్చను అరుదించే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Cheekatlo Koorchunna Vaari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Sooryudesu Udayinche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బాలుడే మా రాజు – రాజులకు రారాజు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ఇహం పరం అందరము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Baalude Maa Raaju – Raajulaku Raaraaju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 Param Andaramu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జగమంతా సందడి చేద్దాం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Jagamanthaa Sandadi Cheddaam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2026-02-25T09:14:38Z</dcterms:created>
  <dcterms:modified xsi:type="dcterms:W3CDTF">2026-02-25T09:14:38Z</dcterms:modified>
</cp:coreProperties>
</file>