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ఊహించలేనయ్యా వివరించలేనయ్యా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Oohinchalenayyaa Vivarinchalenayyaa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ఊహించలేనయ్యా వివరించలేనయ్యా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నీ ప్రేమను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Oohinchalenayyaa Vivarinchlenayyaa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Nee Premanu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జీవితాంతం ఆ ప్రేమలోనే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తరియించు వరమే దొరికెను (2)        ||ఊహించ||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Jeevithaantham Aa Premalone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Thariyinchu Varame Dorikenu (2)        ||Oohincha||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మనసు వేదనలో – నాకున్న శోధనలో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ఉల్లాసమే పంచెను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Manasu Vedanalo – Naakunna Shodhanalo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Ullaasame Panchenu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మధుర భావనలో – తుదిలేని లాలనలో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మధురామృతమునే నింపెను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Madhura Bhaavanalo – Thudileni Laalanalo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Madhuraamruthamune Nimpenu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అనాథయిన నను వెదకెను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ప్రధానులలో ఉంచెను (2)        ||ఊహించ||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Anaathaina Nanu Vedakenu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Pradhaanulalo Unchenu (2)        ||Oohincha||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మరణ వేదనలో – నీ సిలువ శోధనలో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రుజువై నిలిచెను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Marana Vedhanalo – Nee Siluva Shodhanalo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Rujuvai Nilichenu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వెలలేని త్యాగముతో – అనురాగ బోధలతో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హృదయమే కరిగెను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Velaleni Thyaagamutho – Anuraaga Bodhalatho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Hrudayame Karigenu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నీ ప్రేమకే సాధ్యము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వివరించుట నాకసాధ్యము (2)        ||ఊహించ||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Nee Premake Saadhyamu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Vivarinchuta Naakasaadhyamu (2)        ||Oohincha||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2026-02-25T09:21:36Z</dcterms:created>
  <dcterms:modified xsi:type="dcterms:W3CDTF">2026-02-25T09:21:36Z</dcterms:modified>
</cp:coreProperties>
</file>