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విజయంబు విజయంబు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Vijayambu Vijayambu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విజయంబు విజయంబు - విజయం బనెడి పాట - నిజభక్తితో మనము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నేర్చిన వాని = భజియించుదము భూన - భములు తాం బాలించు - అజిత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Vijayambu Vijayambu - Vijayan Banedi Paata - Nijabhakthitho Manamu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Nerchina Vaani = Bhajiyinchudamu Bhoona - Bhamulu Thaan Baalinchu - Ajitha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ప్రదుం - డమరత్వ మిడు మనకు ||విజయంబు||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Pradun - Damarathva Midu Manaku ||Vijayambu||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విజయంబు విజయంబు - విజయంబు మా యేసు - నిజమె మృత్యువు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గెల్చి - నేండు వేంచేసె = యజమానుం డెల్ల ప్ర - యాసము లెడంబాప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Vijayambu Vijayambu - Vijayambu Maa Yesu - Nijame Mruthyuvu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Gelchi - Nendu Venchese = Yajamaanun Della Pra - Yaasamu Ledambaapa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స్వజనుల రక్షింప - సమసె సిలువమిోంద 1||విజయంబు||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Svajanula Rakshimpa - Samase Siluvamionda 1||Vijayambu||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విజయంబు విజయంబు - విజయంబు మానవుల - “ేవృజిన నివృత్తిని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విభుం డొనరింపన్‌ = గుజనులచే నతండు క్రూర మరణము నొంది - *విజిత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Vijayambu Vijayambu - Vijayambu Maanavula - “Evrujina Nivruththini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Vibhun Donarimpan = Gujanulache Nathandu Kroora Maranamu Nondi - *Vijitha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మృత్యువు నుండి - విజయుండై వేంచేసె ||విజయంబు||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Mruthyuvu Nundi - Vijayundai Venchese ||Vijayambu||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విజయంబు విజయంబు - విజయంబు మా యేసు భుజము మిందను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మోయుం - బరిపాలనంబు = *కుజము మిందను బ్రాణ - త్యజనము జేసెను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Vijayambu Vijayambu - Vijayambu Maa Yesu Bhujamu Mindanu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Moyun - Baripaalanambu = *Kujamu Mindanu Braana - Thyajanamu Jesenu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ధ్వజము మోయుచు సిల్వ - పాప మోడింతము ||విజయంబు||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Dhvajamu Moyuchu Silva - Paapa Modinthamu ||Vijayambu||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విజయంబు విజయంబు - విజయం బింకను మా క - పజయము కాకుండం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బ్రభు యేసు క్రీస్తు = సుజనత్వమున వైరి - *వ్రజము గెల్వంగంజేసి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Vijayambu Vijayambu - Vijayan Bingkanu Maa Ka - Pajayamu Kaakundan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Brabhu Yesu Kreesthu = Sujanathvamuna Vairi - *Vrajamu Gelvangganjesi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నిజముగం బరలోక - నిలయంబులో నిల్పు ||విజయంబు||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Nijamugan Baraloka - Nilayambulo Nilpu ||Vijayambu||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2026-08-11T18:42:42Z</dcterms:created>
  <dcterms:modified xsi:type="dcterms:W3CDTF">2026-08-11T18:42:42Z</dcterms:modified>
</cp:coreProperties>
</file>