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Nearer, My God, to Thee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Nearer, my God, to Thee,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 to Thee!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E'en though it be a cross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raiseth me;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Still all my song shall be,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Nearer, my God, to Thee,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Nearer, my God, to Thee,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 to Thee!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Though like the wanderer,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sun gone down,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Darkness be over 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rest a stone;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in my dreams I'd be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Nearer, my God, to Thee,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Nearer, my God, to Thee,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 to Thee!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let the way appear,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Steps unto heaven;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that Thou sendest me,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mercy given;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Angels to beckon 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Nearer, my God, to Thee,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Nearer, my God, to Thee,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 to Thee!</a:t>
            </a: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Then, with my waking thoughts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 with Thy praise,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 of my stony griefs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Bethel I'll raise;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by my woes to be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Nearer, my God, to Thee,</a:t>
            </a:r>
            <a:endParaRPr lang="en-US" sz="4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Nearer, my God, to Thee,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 to Thee!</a:t>
            </a:r>
            <a:endParaRPr lang="en-US" sz="4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 if on joyful wing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Cleaving the sky,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Sun, moon, and stars forgot,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Upward I fly,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Still all my song shall be,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Nearer, my God, to Thee,</a:t>
            </a:r>
            <a:endParaRPr lang="en-US" sz="4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Nearer, my God, to Thee,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Nearer to Thee!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2026-09-28T23:58:44Z</dcterms:created>
  <dcterms:modified xsi:type="dcterms:W3CDTF">2026-09-28T23:58:44Z</dcterms:modified>
</cp:coreProperties>
</file>