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 కాపరి లేమి కలుగదు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 Kaapari Lemi Kalugadu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నూనెతో నా తల నంటియున్నావు - నా గిన్నె నిండి పొర్లుచున్నది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Noonetho Naa Thala Nantiyunnaavu - Naa Ginne Nindi Porluchunnadi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నన్ను వెంటాడు సదా కృప క్షేమము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నిత్యమెహోవా మందిరములో నుండెద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Nannu Ventaadu Sadaa Krupa Kshemamu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Nithyamehovaa Mandiramulo Nundeda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 కాపరి - లేమి కలుగదు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 Kaapari - Lemi Kalugadu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పచ్చికలపై పరుండజేయుచున్నాడు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Pachchikalapai Parundajeyuchunnaadu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శాంతికరంబగు శ్రేష్ఠ జలముల - చెంత నన్నడిపించుచున్నాడు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Shaanthikarambagu Shreshtha Jalamula - Chentha Nannadipinchuchunnaadu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సర్వదా నాదు ప్రాణంబునకు -సేద దీర్చుచున్నాడు యెహోవా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Sarvadaa Naadu Praanambunaku -Seda Deerchuchunnaadu Yehovaa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తన నామమును బట్టి నీతి మార్గములో - నన్ను చక్కగా నడుపుచున్నాడు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Thana Naamamunu Batti Neethi Maargamulo - Nannu Chakkagaa Nadupuchunnaadu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చీకటి లోయలో నే తిరిగినను - ఎట్టి అపాయమునకు భయపడను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Cheekati Loyalo Ne Thiriginanu - Etti Apaayamunaku Bhayapadanu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నీ దుడ్డుకర్ర నీ దండముతో న - న్నాదరించి తోడై యుందువు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Nee Duddukarra Nee Dandamutho Na - Nnaadarinchi Thodai Yunduvu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నా శత్రువుల యెదుట నీవు నాకు - భోజనము సిద్ధపరచుదువు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Naa Shathruvula Yeduta Neevu Naaku - Bhojanamu Siddhaparachuduvu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2026-08-11T18:47:20Z</dcterms:created>
  <dcterms:modified xsi:type="dcterms:W3CDTF">2026-08-11T18:47:20Z</dcterms:modified>
</cp:coreProperties>
</file>