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the church was called to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power of the Spirit to the lost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deliver captives and to preach good news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every corner of the earth.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stand as children of the promise'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fix our eyes on Him, our soul's reward.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race is finished and the work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walk by faith and not by sight.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this mountain shall be moved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power of the gospel shall prevail,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we know in Christ all things are possible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who call upon His Name.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stand as children of the promise'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fix our eyes on Him, our soul's reward.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race is finished and the work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walk by faith and not by sight.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stand as children of the promise'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fix our eyes on Him, our soul's reward.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race is finished and the work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walk by faith and not by sight.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we see the hand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creation's grand design,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2009 GETTY MUSIC PUBLISHING(BMI) (ADMIN BY MUSICSERVICES.ORG)/THANKYOU MUSIC (PRS) (ADMIN AT CAPITOLCMGPUBLISHING.COM)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lives of those who prove His faithfulness,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walk by faith and not by sight.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our fathers roamed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power of His promise in their hearts,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 holy city built by God's own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place where peace and justice reign.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stand as children of the promise'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fix our eyes on Him, our soul's reward.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the race is finished and the work is done,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walk by faith and not by sight.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faith the prophets saw a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longed for Messiah would appear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power to break the chains of sin and death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rise triumphant from the grave.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2026-08-24T07:33:24Z</dcterms:created>
  <dcterms:modified xsi:type="dcterms:W3CDTF">2026-08-24T07:33:24Z</dcterms:modified>
</cp:coreProperties>
</file>