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 మా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 Maa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 మా ప్రభువా - కరుణామయ యేసు భయభక్తులతో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మార్గములో జీవింప తోడ్చడుమా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 Maa Prabhuvaa - Karunaamaya Yesu Bhayabhakthulatho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Maargamulo Jeevimpa Thodchadumaa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వాక్యము నెల్లపుడు - వినువానిగనే గాక నీ వాక్యాను సారముగా - జీవింప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తోడ్చడుమా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Vaakyamu Nellapudu - Vinuvaanigane Gaaka Nee Vaakyaanu Saaramugaa - Jeevimpa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Thodchadumaa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యని పిలువగనే - ప్రభు రాజ్యము దొరకదు ప్రభువ దేవుని చిత్తముగా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జీవింప తోద్చడుము 11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Yani Piluvagane - Prabhu Raajyamu Dorakadu Prabhuva Devuni Chiththamugaa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Jeevimpa Thodchadumu 11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ధర్మశాస్త్రము నెల్లన్ - అనుసరింప గలవాదనై నీతిమంతుని నెంచబడన్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జీవింప తోద్చడుమ 11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Dharmashaasthramu Nellan - Anusarimpa Galavaadanai Neethimanthuni Nenchabadan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Jeevimpa Thodchaduma 11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నీమాటలు పాటించి - స్థిరమగు పునాది వేయు బుద్ధిగలవానిని బోలి జీవింప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తోడ్చడుమా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Neemaatalu Paatinchi - Sthiramagu Punaadi Veyu Buddhigalavaanini Boli Jeevimpa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Thodchadumaa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ఇతరుల రక్షణ - నిరతము కృషిసల్పుచును ఇతరుల యెడ నీ వలనే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జీవింప తోద్చడుమ 11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Itharula Rakshana - Nirathamu Krushisalpuchunu Itharula Yeda Nee Valane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Jeevimpa Thodchaduma 11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2026-08-11T18:46:57Z</dcterms:created>
  <dcterms:modified xsi:type="dcterms:W3CDTF">2026-08-11T18:46:57Z</dcterms:modified>
</cp:coreProperties>
</file>