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సమస్తమా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Samasthamaa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కొలిచెదను   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Kolichedanu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ఆత్మతో నిండుగా నన్ను నింపు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ఫలమును దండిగా నీకై ఫలియింతును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Aathmatho Nindugaa Nannu Nimpu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Phalamunu Dandigaa Neekai Phaliyinthunu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మేళ్లను నేను ఎట్లు మరతు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సాక్షిగా ఇలలో జీవింతును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Mellanu Nenetlu Marathu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Saakshigaa Ilalo Jeevinthunu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ఇలలో జీవింతును   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Ilalo Jeevinthunu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వాగుల కొరకు దుప్పి ఆశించునట్లు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నా ప్రాణము దప్పిగొనుచున్నది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Vaagula Koraku Duppi Aashinchunatlu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Naa Praanamu Dappigonuchunnadi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సమస్తమా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స్తుతియించుమా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Samasthamaa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Sthuthiyinchumaa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చేసిన మేళ్లను నీవు మరువకుమా – (2)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Chesina Mellanu Neevu Maruvakumaa – (2)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నను నీవు పైకి లేపితివి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క్రీస్తని బండపైన నన్ను నిలిపితివి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Panikiraani Nanu Neevu Paiki Lepithivi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Kreesthane Bandapaina Nannu Nilipithivi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స్థిరపరచి బలమునిచ్చితివి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అడుగు జాడలనే వెంబడింతు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Sthiraparachi Balamunichchithivi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Adugu Jaadalane Vembadinthu Prabhu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వెంబడింతు ప్రభు   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Vembadinthu Prabhu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అంధకారపు లోయలలో నేను నడచితిని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 రాకుండా నన్ను నడిపితివి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Andhakaarapu Loyalalo Nenu Nadachithini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Apaayamu Raakundaa Nannu Nadipithivi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కంటిపాపగా నీవు నన్ను కాచితివి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తండ్రివి నీవని నిన్ను కొలిచెదను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Kantipaapaga Neevu Nannu Kaachithivi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Thandrivi Neevani Ninnu Kolichedanu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2026-02-25T08:46:11Z</dcterms:created>
  <dcterms:modified xsi:type="dcterms:W3CDTF">2026-02-25T08:46:11Z</dcterms:modified>
</cp:coreProperties>
</file>