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ఆకాశమా ఆలకించుమా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Aakaashamaa Aalakinchumaa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పాపిష్టి జనమా, దుష్టసంతానమా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చెరుపు చేయు పిల్లలారా మీకు శ్రమ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Paapishti Janamaa, Dushta Santhaanamaa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Cherupu Cheyu Pillalaaraa Meeku Shrama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అక్కరలో మీ చేతులు నా వైపుకు చాచినపుడు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మిమ్మును నే చూడకనే కనులు కప్పుకొందును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Akkaralo Mee Chethulu Naa Vaipuku Chaachinapudu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Mimmunu Ne Choodakane Kanulu Kappukondunu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ఆపదలో మీ గొంతులు నా సన్నిధి అరచినపుడు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మాటలు వినకుండా చెవులు మూసుకొందును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Aapadalo Mee Gonthulu Naa Sannidhi Arachinapudu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Maatalu Vinakundaa Chevulu Moosukondunu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విసర్జించువారు లయమగుదురని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నీరులేని తోటలా నశియింతురని (2) 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Visarjinchuvaaru Layamagudurani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Neeru Leni Thotalaa Nashiyinthurani (2)    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ఆకాశమా భువికి చెప్పుమా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భూమీ లోకాన చాటుమా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Aakaashamaa Bhuviki Cheppumaa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Bhoomee Lokaana Chaatumaa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ఆకాశమా ఆలకించుమా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భూమీ చెవియొగ్గుమా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Aakaashamaa Aalakinchumaa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Bhoomee Cheviyoggumaa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దేవుడు మాటలడుచున్నాడు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వేదన నీతో చెబుతున్నాడు (2)        ||ఆకాశమా||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Devudu Maatalaaduchunnaadu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Vedana Neetho Chebuthunnaadu (2)       ||Aakaashamaa||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పెంచిన నా పిల్లలే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మీదనే తిరగబడిరనీ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Penchina Naa Pillale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Meedane Thiragabadirani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అరచేతిలో చెక్కుకున్నవారే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అరచేతిపై మేకులు కొడుతూ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Arachethilo Chekkukunna Vaare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Arachethipai Mekulu Koduthu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దూరంగా ఉంచారని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పిల్లలు బహు చెడిపోతున్నారని (2) 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Dooramgaa Unchaarani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Pillalu Bahu Chedipothunnaarani (2)    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విస్తారమైన బలులు నాకేల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క్రొవ్విన దూడా నాకు వెక్కసమాయే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Visthaaramaina Balulu Naakela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Krovvina Doodaa Naaku Vekkasamaaye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కోడెల రక్తం గొర్రె పిల్లల రక్తం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మేకల రక్తం నాకిష్టము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Kodela Raktham Gorre Pillala Raktham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Mekala Raktham Naaksihtamu Ledu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కీడు చేయ మానాలని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మేలు చేయ నేర్వాలని (2) 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Keedu Cheya Maanaalani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Melu Cheya Nervaalani (2)         ||Devudu||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2026-02-25T09:18:56Z</dcterms:created>
  <dcterms:modified xsi:type="dcterms:W3CDTF">2026-02-25T09:18:56Z</dcterms:modified>
</cp:coreProperties>
</file>