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భూమియు దాని సంపూర్ణత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Bhoomiyu Daani Sampoornatha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భూమియు దాని సంపూర్ణత లోకము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 నివాసు లెహోవావే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Bhoomiyu Daani Sampoornatha 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 Nivaasulehovaave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సముద్రము మీద దానికి పునాది వేసెను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ప్రవాహజలముల మీద దానిని స్థిరపరచెను (2)        ||భూమియు||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Samudramu Meeda Daaniki Punaadi Vesenu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Pravaaha Jalamula Meeda Daanini Sthira Parachenu (2)          ||Bhoomiyu||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పర్వతమునకు నెక్కదగిన వాడెవ్వడు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పరిశుద్ధ స్థలములో నిలువదగిన వాడెవ్వడు (2)        ||భూమియు||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Parvathamunaku Nekka Dagina Vaadevvadu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Parishuddha Sthalamulo Niluva Dagina Vaadevvadu (2)          ||Bhoomiyu||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వ్యర్థమైన దానియందు మనస్సు పెట్టకయు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నిర్దోషచేతులు శుద్ధ హృదయము కలిగినవాడే (2)        ||భూమియు||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Vyardhamaina Daaniyandu Manassu Pettakayu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Nirdhosha Chethulu Shuddha Hrudayamu Kaligina Vaade (2)          ||Bhoomiyu||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నిన్నాశ్రయించి నీ సన్నిధిని వెదకెడి 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వాడాశీర్వాదము నీతి మత్వము నొందును (2)        ||భూమియు||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Ninnaashrayinchi Nee Sannidhini Vedhakedi 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Vaadaasheervaadhamu Neethi Mathvamu Nondunu (2)          ||Bhoomiyu||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గుమ్మములారా మీ తలలు పైకెత్తుడి పురాతనమైన తలుపులారా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మహిమగల రాజు ప్రవేశించునట్లు మిమ్మును లేవనెత్తికొనుడి (2)        ||భూమియు||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Gummamulaaraa Mee Thalalu Paiketthudi Puraathana Thalupularaa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Mahimagala Raaju Praveshinchunatlu Mimmunu Levanetthukonudi (2)          ||Bhoomiyu||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మహిమగల యీ రాజెవడు? బలశౌర్యముగల ప్రభువే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యుద్ధశూరుడైన యెహోవా పరాక్రమముగల ప్రభువే (2)        ||భూమియు||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Mahimagala Ee Raajevadu? Balashouryamu Gala Prabhuve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 Shoorudaina Yehovaa Paraakramamu Gala Prabhuve (2)          ||Bhoomiyu||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మహిమగల యీ రాజెవడు? సైన్యముల యెహోవాయే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యీ మహిమగల రాజు హల్లెలూయా ఆమెన్ (2)        ||భూమియు||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Mahimagala Ee Raajevadu? Sainyamula Yehovaaye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Ee Mahimagala Raaju Halleluyaa Aamen (2)          ||Bhoomiyu||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2026-02-25T09:35:56Z</dcterms:created>
  <dcterms:modified xsi:type="dcterms:W3CDTF">2026-02-25T09:35:56Z</dcterms:modified>
</cp:coreProperties>
</file>