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దేశంబున క్రీస్తు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Deshambuna Kreesthu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పనులెన్నో నీ కున్న - ప్రభు యేసు శుభవార్త దినమున కొక్కరికైన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దెల్పుమమ్మ - ఒనరంగా నేండాది - కొక యాత్మనైన నిక = నెనరుతో రక్షింప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Panulenno Nee Kunna - Prabhu Yesu Shubhavaartha Dinamuna Kokkarikaina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Delpumamma - Onaranggaa Nendaadi - Koka Yaathmanaina Nika = Nenarutho Rakshimpa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నేర్చుకొమ్మ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Nerchukomma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_ఎల్లసేవకుల కొర = కెల్లప్పుడు ప్రార్ధింప - తల్లుల సమాజమునకు - చెల్లు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 - పల్లెలో శుభవార్త - ప్రభవింపవలెనన్న - మంచి సా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_Ellasevakula Kora = Kellappudu Praardhimpa - Thallula Samaajamunaku - Chellu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 - Pallelo Shubhavaartha - Prabhavimpavalenanna - Manchi Saa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ధనములమ్మ|| - మల్లెల దావీదు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Dhanamulamma|| - Mallela Daaveedu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దేశంబున క్రీస్తు - సువార్త వ్యాపించుటకు - మార్గంబు స్త్రీలంచు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మరువకమ్మ - పనిబూని ప్రభుకొరకు - పరదేశంబులయందు - ఘనురాండ్రు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Deshambuna Kreesthu - Suvaartha Vyaapinchutaku - Maargambu Sthreelanchu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Maruvakamma - Panibooni Prabhukoraku - Paradeshambulayandu - Ghanuraandru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చేయుపనుల్ - వినలేదమ్మా?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Cheyupanul - Vinaledammaa?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సాటియైనటువంటి - సాయంబవై పతికి - లోటులేకుండ నెపుడు - లోబడు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 = పాటుపడి నీ సుతుల - భయభక్తితో పెంచి - నాటుము మదిలోన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Saatiyainatuvanti - Saayambavai Pathiki - Lotulekunda Nepudu - Lobadu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Mamma = Paatupadi Nee Suthula - Bhayabhakthitho Penchi - Naatumu Madilona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 - నమ్ములమ్మ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 - Nammulamma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_అన్నపానములందు నలవాటులందు నీ - పన్యులకు మాదిరి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వమ్మ = నిన్ను నీ పనుల గమ - నించి పరీక్షించు -చున్నవారింట బైట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_Annapaanamulandu Nalavaatulandu Nee - Panyulaku Maadiri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Vamma = Ninnu Nee Panula Gama - Ninchi Pareekshinchu -Chunnavaarinta Baita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నున్నారమ్మ||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Nunnaaramma||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_ఘనుండౌ దేవుని వాక్య - మును జదివియో వినియో - దిన మేకాంతముగ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ప్రార్ధించు మమ్మ = నినువలెను నీ పొరుగు - నెలంతుల ప్రేమింపవలె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_Ghanundau Devuni Vaakya - Munu Jadiviyo Viniyo - Dina Mekaanthamuga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 Mamma = Ninuvalenu Nee Porugu - Nelanthula Premimpavale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వినుమ దూషింపక దీ - వించు మమ్మ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Vinuma Dooshimpaka Dee - Vinchu Mamma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2026-08-11T18:45:41Z</dcterms:created>
  <dcterms:modified xsi:type="dcterms:W3CDTF">2026-08-11T18:45:41Z</dcterms:modified>
</cp:coreProperties>
</file>