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కావగ వచ్చిన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Kaavaga Vachchina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 ఊహకందని చిత్రమైన ప్రేమ నీదయ్యా            ||నన్ను||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 Oohakandani Chothramaina Prema Needayyaa              ||Nannu||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కావగ వచ్చిన నజరేయా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పాపము చేసినా చూపావు నీ దయా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Kaavaga Vachchina Najareyaa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Paapamu Chesinaa Choopaavu Nee Dayaa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ఎన్నడూ విడిచిపోకుమయ్యా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నీడలో నన్ను దాచుమయ్యా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Ennadu Vidichipokumayyaa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Needalo Nannu Daachumayyaa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లోకమంతా నన్ను దోషిగ చూసినా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ప్రేమతోనే నన్ను చేరదీసిన           ||నన్ను||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Lokamanthaa Nannu Doshiga Choosinaa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Premathoni Nannu Cheradeesina          ||Nannu||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విడచి దూరమైనా ధూళి నేనే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లోకాశలకు లోబడిన లోభిని నేనేనయ్యా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Vidachi Dooramaina Dhooli Nene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Lokaashalaku Lobadina Lobhini Nenenayyaa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అందరు నన్ను అనాథ చేసి పోయినా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అంధకారమే నాకు బంధువై మిగిలినా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Andaru Nannu Anaatha Chesi Poyinaa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Andhakaarame Naaku Bandhuvai Migilinaa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మదిలో మెదిలిన మోము నీదే నా యేసయ్యా          ||నన్ను||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Madilo Medalina Momu Neede Naa Yesayyaa             ||Nannu||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చరణములు చేరగానే నా గతి మారేనయ్యా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శరణము వేడగానే నీది నాదిగా మారెనే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Charanamulu Cheragaane Naa Gathi Maarenayyaa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Sharanamu Vedagaane Needi Naadiga Maarene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యోగ్యత నాకు లేకపోయినా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వారసునిగా నన్ను ఎంచిన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Yogyatha Naaku Lekapoyinaa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Vaarasunigaa Nannu Enchina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2026-02-25T08:38:14Z</dcterms:created>
  <dcterms:modified xsi:type="dcterms:W3CDTF">2026-02-25T08:38:14Z</dcterms:modified>
</cp:coreProperties>
</file>