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మేమిచ్చు కానుకల్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Memichchu Kaanukal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మేమిచ్చు కానుకల్ 4, ఈలాటివారికి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మాకిచ్చితి సహాయమిచ్చుట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Memichchu Kaanukal 4, Eelaativaariki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Maakichchithi Sahaayamichchuta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యాస్తియంత ప్రభువా దూతలు చేయు సేవకు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దానమే గదా. సమానమగును.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Yaasthiyantha Prabhuvaa Doothalu Cheyu Sevaku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Daaname Gadaa. Samaanamagunu.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వుచితంబుగా 5. పోషించి బీదలన్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కిచ్చువాడవు రక్షించి పాపులన్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Vuchithambugaa 5. Poshinchi Beedalan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Kichchuvaadavu Rakshinchi Paapulan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అన్యుల కుచితంబుగా అందరిన్ సంరంక్షించుట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మేమిచ్చుచుందుము. శ్రీ యేసు కార్యమే.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Anyula Kuchithambugaa Andarin Sanrangkshinchuta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Memichchuchundumu. Shree Yesu Kaaryame.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సర్వత్ర బీదలు 6. _ నా బీదవారికి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అన్నంబునొందరు నీవిచ్చు దానము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Sarvathra Beedalu 6. _ Naa Beedavaariki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Annambunondaru Neevichchu Daanamu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కన్నీళ్లు ) ప్రజలు నా కిత్తువను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అనేకులుందురు. శ్రీ యేసు చెప్పెను.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Kanneellu ) Prajalu Naa Kiththuvanu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Anekulunduru. Shree Yesu Cheppenu.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విలియం , వౌ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Viliyan , Vau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2026-08-11T18:45:37Z</dcterms:created>
  <dcterms:modified xsi:type="dcterms:W3CDTF">2026-08-11T18:45:37Z</dcterms:modified>
</cp:coreProperties>
</file>