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కళ్ళల్లో కన్నీరెందుకు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Kallallo Kanneerenduku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కళ్ళల్లో కన్నీరెందుకు – గుండెల్లో దిగులెందుకు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నీవు కలత చెందకు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Kallallo Kanneerenduku – Gundello Digulenduku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Neevu Kalatha Chendaku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లేకున్నదా – గుండెల్లో గాయమైనదా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అవి ఉండబోవుగా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Lekunnadaa – Gundello Gaayamainadaa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Avi Undabovugaa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రక్షణ – యేసే నీ నిరీక్షణ (2) ||కళ్ళల్లో||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Rakshana – Yese Nee Nireekshana (2) ||Kallallo||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హోరు గాలులు వీచగా – తుఫానులు చెలరేగగా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మాత్రం సెలవీయగా నిమ్మలమాయేనుగా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Horu Gaalulu Veechagaa – Thuphaanulu Chelaregagaa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Maathram Selaveeyaga Nimmalamaayenuga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నావికా భయము చెందకు నీవిక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రక్షకా కలత చెందకు నీవిక ||కళ్ళల్లో||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Naavikaa Bhayamu Chendaku Neevika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Rakshakaa Kalatha Chendaku Neevika ||Kallallo||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 ఖడ్గములొచ్చినా – నింద వేదన చుట్టినా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ఏకమైనా భయము చెందకుమా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 Khadgamulochchinaa – Ninda Vedana Chuttinaa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Ekamainaa Bhayamu Chendakumaa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రక్షకా – దిగులు చెందకు నీవిక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విమోచకా – సంతసించుము నీవిక ||కళ్ళల్లో||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Rakshakaa – Digulu Chendaku Neevika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Vimochakaa – Santhasinchumu Neevika ||Kallallo||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2026-02-25T09:33:18Z</dcterms:created>
  <dcterms:modified xsi:type="dcterms:W3CDTF">2026-02-25T09:33:18Z</dcterms:modified>
</cp:coreProperties>
</file>