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నే పాడెదన్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Ne Paadedan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నే పాడెదన్ – ఎట్లు నిన్ను స్తుతియింతును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నే పాడెదన్ – ఎట్లు నిన్ను స్తుతియింతును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Ne Paadedan – Etlu Ninnu Sthuthiyinthunu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Ne Paadedan – Etlu Ninnu Sthuthiyinthunu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ఏమని నే పాడెదన్ – ఎట్లు నిన్ను స్తుతియింతును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Emani Ne Paadedan – Etlu Ninnu Sthuthiyinthunu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 కార్చిన రక్షకుడా – కనికర సంపన్నుడా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సంపన్నుడా – అయ్యా కనికర సంపన్నుడా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 Kaarchina Rakshakudaa – Kanikara Sampannudaa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Sampannudaa – Ayyaa Kanikara Sampannudaa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అభిషేకించి ఆదరించినా – ఆదరణ నాయకుడా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నాయకుడా – అయ్యా ఆదరణ నాయకుడా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Abhishekinchi Aadarinchinaa – Aadarana Naayakudaa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Naayakudaa – Ayyaa Aadarana Naayakudaa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 దరి చేరి – తనివి తీరా ముద్దాడెదన్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తనివి తీరా ముద్దాడెదన్ – అయ్యా తనివి తీరా ముద్దాడెదన్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Paadaala Dari Cheri – Thanivi Theera Muddaadedan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Thanivi Theeraa Muddaadedan – Ayyaa Thanivi Theeraa Muddaadedan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వేరెవ్వరు – ఉత్తముడా నీవేనయ్యా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ఉత్తముడా నీవేనయ్యా – అయ్యా ఉత్తముడా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Verevvaru – Utthamudaa Neevenayyaa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Utthamudaa Neevenayyaa – Ayyaa Utthamudaa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రాకడలో కొనిపోదువు – నీతో నేనుందును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నేనుందును – అయ్యా నీతో నేనుందును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Raakadalo Konipoduvu – Neetho Nenundunu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Nenundunu – Ayyaa Neetho Nenundunu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2026-02-25T09:09:37Z</dcterms:created>
  <dcterms:modified xsi:type="dcterms:W3CDTF">2026-02-25T09:09:37Z</dcterms:modified>
</cp:coreProperties>
</file>