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నిర్ణయం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Nirnayam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నిర్ణయం ఎంతో విలువైనది ఈ లోకంలో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నిర్దేశించును జీవిత గమ్యమును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Nirnayam Entho Viluvainadi Ee Lokamlo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Nirdeshinchunu Jeevitha Gamyamunu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యేసుని చెంతకు చేరు (2)       ||నీ నిర్ణయం||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Eenaade Yesuni Chenthaku Cheru (2)          ||Nee Nirnayam||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 దాని ఆశలు గతించిపోవును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మన్నైన నీ దేహం మరల మన్నై 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 Daani Aashal Gathinchipovunu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Mannaina Nee Deham Marala Mannai 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మారుమనస్సు పొందినచో పరలోకం పొందెదవు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క్షయమైన నీ దేహం అక్షయముగా మారును (2)       ||నీ నిర్ణయం||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Maarumanassu Pondinacho Paralokam Pondedavu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Kshayamaina Nee Deham Akshayamugaa Maarunu (2)          ||Nee Nirnayam||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 దాని ఫలము నిత్య నరకాగ్నియే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శాపంతో నీవుండిన తప్పదు మరణము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 Daani Phalamu Nithya Narakaagniye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Shaapamlo Neevundina Thappadu Maranamu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భరియించె నీ శిక్ష సిలువలో ఆ ప్రభు యేసే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యోచించి ప్రభు యేసుని నమ్ముకో (2)       ||నీ నిర్ణయం||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Bhariyinche Nee Shiksha Siluvalo Aa Prabhu Yese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Eenaade Yochinchi Prabhu Yesuni Nammuko (2)          ||Nee Nirnayam||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2026-02-25T09:35:05Z</dcterms:created>
  <dcterms:modified xsi:type="dcterms:W3CDTF">2026-02-25T09:35:05Z</dcterms:modified>
</cp:coreProperties>
</file>